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57" r:id="rId1"/>
  </p:sldMasterIdLst>
  <p:notesMasterIdLst>
    <p:notesMasterId r:id="rId3"/>
  </p:notesMasterIdLst>
  <p:handoutMasterIdLst>
    <p:handoutMasterId r:id="rId4"/>
  </p:handoutMasterIdLst>
  <p:sldIdLst>
    <p:sldId id="329" r:id="rId2"/>
  </p:sldIdLst>
  <p:sldSz cx="9144000" cy="6858000" type="screen4x3"/>
  <p:notesSz cx="6858000" cy="9144000"/>
  <p:custDataLst>
    <p:tags r:id="rId5"/>
  </p:custDataLst>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extLst>
    <p:ext uri="{EFAFB233-063F-42B5-8137-9DF3F51BA10A}">
      <p15:sldGuideLst xmlns:p15="http://schemas.microsoft.com/office/powerpoint/2012/main">
        <p15:guide id="1" orient="horz" pos="450">
          <p15:clr>
            <a:srgbClr val="A4A3A4"/>
          </p15:clr>
        </p15:guide>
        <p15:guide id="2" orient="horz" pos="936">
          <p15:clr>
            <a:srgbClr val="A4A3A4"/>
          </p15:clr>
        </p15:guide>
        <p15:guide id="3" orient="horz" pos="4029">
          <p15:clr>
            <a:srgbClr val="A4A3A4"/>
          </p15:clr>
        </p15:guide>
        <p15:guide id="4" orient="horz" pos="4171">
          <p15:clr>
            <a:srgbClr val="A4A3A4"/>
          </p15:clr>
        </p15:guide>
        <p15:guide id="5" orient="horz" pos="3768">
          <p15:clr>
            <a:srgbClr val="A4A3A4"/>
          </p15:clr>
        </p15:guide>
        <p15:guide id="6" orient="horz" pos="3012">
          <p15:clr>
            <a:srgbClr val="A4A3A4"/>
          </p15:clr>
        </p15:guide>
        <p15:guide id="7" pos="204">
          <p15:clr>
            <a:srgbClr val="A4A3A4"/>
          </p15:clr>
        </p15:guide>
        <p15:guide id="8" pos="5556">
          <p15:clr>
            <a:srgbClr val="A4A3A4"/>
          </p15:clr>
        </p15:guide>
        <p15:guide id="9" pos="4789">
          <p15:clr>
            <a:srgbClr val="A4A3A4"/>
          </p15:clr>
        </p15:guide>
        <p15:guide id="10" pos="412">
          <p15:clr>
            <a:srgbClr val="A4A3A4"/>
          </p15:clr>
        </p15:guide>
        <p15:guide id="11" pos="292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3D20"/>
    <a:srgbClr val="003382"/>
    <a:srgbClr val="669914"/>
    <a:srgbClr val="663300"/>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8024" autoAdjust="0"/>
  </p:normalViewPr>
  <p:slideViewPr>
    <p:cSldViewPr snapToGrid="0" snapToObjects="1">
      <p:cViewPr varScale="1">
        <p:scale>
          <a:sx n="105" d="100"/>
          <a:sy n="105" d="100"/>
        </p:scale>
        <p:origin x="120" y="228"/>
      </p:cViewPr>
      <p:guideLst>
        <p:guide orient="horz" pos="450"/>
        <p:guide orient="horz" pos="936"/>
        <p:guide orient="horz" pos="4029"/>
        <p:guide orient="horz" pos="4171"/>
        <p:guide orient="horz" pos="3768"/>
        <p:guide orient="horz" pos="3012"/>
        <p:guide pos="204"/>
        <p:guide pos="5556"/>
        <p:guide pos="4789"/>
        <p:guide pos="412"/>
        <p:guide pos="2926"/>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dirty="0"/>
          </a:p>
        </p:txBody>
      </p:sp>
      <p:sp>
        <p:nvSpPr>
          <p:cNvPr id="3" name="Rectangle 3"/>
          <p:cNvSpPr>
            <a:spLocks noGrp="1"/>
          </p:cNvSpPr>
          <p:nvPr>
            <p:ph type="dt" sz="quarter" idx="1"/>
          </p:nvPr>
        </p:nvSpPr>
        <p:spPr>
          <a:xfrm>
            <a:off x="3884613" y="0"/>
            <a:ext cx="2971800" cy="457200"/>
          </a:xfrm>
          <a:prstGeom prst="rect">
            <a:avLst/>
          </a:prstGeom>
        </p:spPr>
        <p:txBody>
          <a:bodyPr vert="horz" rtlCol="0"/>
          <a:lstStyle>
            <a:lvl1pPr algn="r">
              <a:defRPr sz="1200"/>
            </a:lvl1pPr>
            <a:extLst/>
          </a:lstStyle>
          <a:p>
            <a:fld id="{68F88C59-319B-4332-9A1D-2A62CFCB00D8}" type="datetimeFigureOut">
              <a:rPr lang="en-US" smtClean="0"/>
              <a:pPr/>
              <a:t>3/22/2016</a:t>
            </a:fld>
            <a:endParaRPr lang="en-US" dirty="0"/>
          </a:p>
        </p:txBody>
      </p:sp>
      <p:sp>
        <p:nvSpPr>
          <p:cNvPr id="4" name="Rectangle 4"/>
          <p:cNvSpPr>
            <a:spLocks noGrp="1"/>
          </p:cNvSpPr>
          <p:nvPr>
            <p:ph type="ftr" sz="quarter" idx="2"/>
          </p:nvPr>
        </p:nvSpPr>
        <p:spPr>
          <a:xfrm>
            <a:off x="0" y="8685213"/>
            <a:ext cx="2971800" cy="457200"/>
          </a:xfrm>
          <a:prstGeom prst="rect">
            <a:avLst/>
          </a:prstGeom>
        </p:spPr>
        <p:txBody>
          <a:bodyPr vert="horz" rtlCol="0" anchor="b"/>
          <a:lstStyle>
            <a:lvl1pPr algn="l">
              <a:defRPr sz="1200"/>
            </a:lvl1pPr>
            <a:extLst/>
          </a:lstStyle>
          <a:p>
            <a:endParaRPr lang="en-US" dirty="0"/>
          </a:p>
        </p:txBody>
      </p:sp>
      <p:sp>
        <p:nvSpPr>
          <p:cNvPr id="5" name="Rectangle 5"/>
          <p:cNvSpPr>
            <a:spLocks noGrp="1"/>
          </p:cNvSpPr>
          <p:nvPr>
            <p:ph type="sldNum" sz="quarter" idx="3"/>
          </p:nvPr>
        </p:nvSpPr>
        <p:spPr>
          <a:xfrm>
            <a:off x="3884613" y="8685213"/>
            <a:ext cx="2971800" cy="457200"/>
          </a:xfrm>
          <a:prstGeom prst="rect">
            <a:avLst/>
          </a:prstGeom>
        </p:spPr>
        <p:txBody>
          <a:bodyPr vert="horz" rtlCol="0" anchor="b"/>
          <a:lstStyle>
            <a:lvl1pPr algn="r">
              <a:defRPr sz="1200"/>
            </a:lvl1pPr>
            <a:extLst/>
          </a:lstStyle>
          <a:p>
            <a:fld id="{B16A41B8-7DC3-4DB6-84E4-E105629EAA36}" type="slidenum">
              <a:rPr lang="en-US" smtClean="0"/>
              <a:pPr/>
              <a:t>‹#›</a:t>
            </a:fld>
            <a:endParaRPr lang="en-US" dirty="0"/>
          </a:p>
        </p:txBody>
      </p:sp>
    </p:spTree>
    <p:extLst>
      <p:ext uri="{BB962C8B-B14F-4D97-AF65-F5344CB8AC3E}">
        <p14:creationId xmlns:p14="http://schemas.microsoft.com/office/powerpoint/2010/main" val="21224067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GB" dirty="0"/>
          </a:p>
        </p:txBody>
      </p:sp>
      <p:sp>
        <p:nvSpPr>
          <p:cNvPr id="3" name="Rectangle 3"/>
          <p:cNvSpPr>
            <a:spLocks noGrp="1"/>
          </p:cNvSpPr>
          <p:nvPr>
            <p:ph type="dt" idx="1"/>
          </p:nvPr>
        </p:nvSpPr>
        <p:spPr>
          <a:xfrm>
            <a:off x="3884613" y="0"/>
            <a:ext cx="2971800" cy="457200"/>
          </a:xfrm>
          <a:prstGeom prst="rect">
            <a:avLst/>
          </a:prstGeom>
        </p:spPr>
        <p:txBody>
          <a:bodyPr vert="horz" rtlCol="0"/>
          <a:lstStyle>
            <a:lvl1pPr algn="r">
              <a:defRPr sz="1200"/>
            </a:lvl1pPr>
            <a:extLst/>
          </a:lstStyle>
          <a:p>
            <a:fld id="{968B300D-05F0-4B43-940D-46DED5A791AD}" type="datetimeFigureOut">
              <a:rPr lang="en-GB" smtClean="0"/>
              <a:pPr/>
              <a:t>22/03/2016</a:t>
            </a:fld>
            <a:endParaRPr lang="en-GB" dirty="0"/>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extLst/>
          </a:lstStyle>
          <a:p>
            <a:endParaRPr lang="en-US" dirty="0"/>
          </a:p>
        </p:txBody>
      </p:sp>
      <p:sp>
        <p:nvSpPr>
          <p:cNvPr id="5" name="Rectangle 5"/>
          <p:cNvSpPr>
            <a:spLocks noGrp="1"/>
          </p:cNvSpPr>
          <p:nvPr>
            <p:ph type="body" sz="quarter" idx="3"/>
          </p:nvPr>
        </p:nvSpPr>
        <p:spPr>
          <a:xfrm>
            <a:off x="685800" y="4343400"/>
            <a:ext cx="5486400" cy="4114800"/>
          </a:xfrm>
          <a:prstGeom prst="rect">
            <a:avLst/>
          </a:prstGeom>
        </p:spPr>
        <p:txBody>
          <a:bodyPr vert="horz" rtlCol="0">
            <a:normAutofit/>
          </a:bodyPr>
          <a:lstStyle>
            <a:extLs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6" name="Rectangle 6"/>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endParaRPr lang="en-GB" dirty="0"/>
          </a:p>
        </p:txBody>
      </p:sp>
      <p:sp>
        <p:nvSpPr>
          <p:cNvPr id="7" name="Rectangle 7"/>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fld id="{9B26CD33-4337-4529-948A-94F6960B2374}" type="slidenum">
              <a:rPr lang="en-GB" smtClean="0"/>
              <a:pPr/>
              <a:t>‹#›</a:t>
            </a:fld>
            <a:endParaRPr lang="en-GB" dirty="0"/>
          </a:p>
        </p:txBody>
      </p:sp>
    </p:spTree>
    <p:extLst>
      <p:ext uri="{BB962C8B-B14F-4D97-AF65-F5344CB8AC3E}">
        <p14:creationId xmlns:p14="http://schemas.microsoft.com/office/powerpoint/2010/main" val="2380675670"/>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oleObject" Target="../embeddings/oleObject3.bin"/><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5.jpeg"/><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3.vml"/><Relationship Id="rId6" Type="http://schemas.openxmlformats.org/officeDocument/2006/relationships/oleObject" Target="../embeddings/oleObject5.bin"/><Relationship Id="rId5" Type="http://schemas.openxmlformats.org/officeDocument/2006/relationships/image" Target="../media/image2.emf"/><Relationship Id="rId4" Type="http://schemas.openxmlformats.org/officeDocument/2006/relationships/oleObject" Target="../embeddings/oleObject4.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vmlDrawing" Target="../drawings/vmlDrawing4.vml"/><Relationship Id="rId6" Type="http://schemas.openxmlformats.org/officeDocument/2006/relationships/image" Target="../media/image2.emf"/><Relationship Id="rId5" Type="http://schemas.openxmlformats.org/officeDocument/2006/relationships/oleObject" Target="../embeddings/oleObject6.bin"/><Relationship Id="rId4"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oleObject" Target="../embeddings/oleObject8.bin"/><Relationship Id="rId2" Type="http://schemas.openxmlformats.org/officeDocument/2006/relationships/tags" Target="../tags/tag6.xml"/><Relationship Id="rId1" Type="http://schemas.openxmlformats.org/officeDocument/2006/relationships/vmlDrawing" Target="../drawings/vmlDrawing5.vml"/><Relationship Id="rId6" Type="http://schemas.openxmlformats.org/officeDocument/2006/relationships/image" Target="../media/image2.emf"/><Relationship Id="rId5" Type="http://schemas.openxmlformats.org/officeDocument/2006/relationships/oleObject" Target="../embeddings/oleObject7.bin"/><Relationship Id="rId4" Type="http://schemas.openxmlformats.org/officeDocument/2006/relationships/image" Target="../media/image5.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slide">
    <p:bg>
      <p:bgPr>
        <a:solidFill>
          <a:schemeClr val="bg1"/>
        </a:solidFill>
        <a:effectLst/>
      </p:bgPr>
    </p:bg>
    <p:spTree>
      <p:nvGrpSpPr>
        <p:cNvPr id="1" name=""/>
        <p:cNvGrpSpPr/>
        <p:nvPr/>
      </p:nvGrpSpPr>
      <p:grpSpPr>
        <a:xfrm>
          <a:off x="0" y="0"/>
          <a:ext cx="0" cy="0"/>
          <a:chOff x="0" y="0"/>
          <a:chExt cx="0" cy="0"/>
        </a:xfrm>
      </p:grpSpPr>
      <p:grpSp>
        <p:nvGrpSpPr>
          <p:cNvPr id="14" name="Group 13"/>
          <p:cNvGrpSpPr>
            <a:grpSpLocks/>
          </p:cNvGrpSpPr>
          <p:nvPr/>
        </p:nvGrpSpPr>
        <p:grpSpPr bwMode="auto">
          <a:xfrm>
            <a:off x="0" y="8965"/>
            <a:ext cx="9144000" cy="6858000"/>
            <a:chOff x="1723" y="0"/>
            <a:chExt cx="683" cy="4179"/>
          </a:xfrm>
          <a:gradFill flip="none" rotWithShape="1">
            <a:gsLst>
              <a:gs pos="0">
                <a:srgbClr val="969696"/>
              </a:gs>
              <a:gs pos="41000">
                <a:srgbClr val="FFFFFF"/>
              </a:gs>
              <a:gs pos="100000">
                <a:schemeClr val="bg1">
                  <a:lumMod val="95000"/>
                </a:schemeClr>
              </a:gs>
            </a:gsLst>
            <a:lin ang="16200000" scaled="0"/>
            <a:tileRect/>
          </a:gradFill>
        </p:grpSpPr>
        <p:sp>
          <p:nvSpPr>
            <p:cNvPr id="20"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dirty="0">
                <a:cs typeface="+mn-cs"/>
              </a:endParaRPr>
            </a:p>
          </p:txBody>
        </p:sp>
        <p:sp>
          <p:nvSpPr>
            <p:cNvPr id="21" name="Rectangle 12"/>
            <p:cNvSpPr>
              <a:spLocks noChangeArrowheads="1"/>
            </p:cNvSpPr>
            <p:nvPr/>
          </p:nvSpPr>
          <p:spPr bwMode="auto">
            <a:xfrm rot="10800000">
              <a:off x="1723" y="2235"/>
              <a:ext cx="683" cy="1944"/>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dirty="0">
                <a:cs typeface="+mn-cs"/>
              </a:endParaRPr>
            </a:p>
          </p:txBody>
        </p:sp>
      </p:grpSp>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198507259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2042"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31074" y="599645"/>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tx2"/>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156101"/>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accent4"/>
                </a:solidFill>
              </a:defRPr>
            </a:lvl1pPr>
          </a:lstStyle>
          <a:p>
            <a:pPr lvl="0"/>
            <a:r>
              <a:rPr lang="en-GB" dirty="0" smtClean="0"/>
              <a:t>Click to edit Master text styles</a:t>
            </a:r>
          </a:p>
        </p:txBody>
      </p:sp>
      <p:pic>
        <p:nvPicPr>
          <p:cNvPr id="13" name="Picture 19"/>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17" name="Title 1"/>
          <p:cNvSpPr>
            <a:spLocks/>
          </p:cNvSpPr>
          <p:nvPr userDrawn="1"/>
        </p:nvSpPr>
        <p:spPr bwMode="gray">
          <a:xfrm>
            <a:off x="631074"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buFontTx/>
              <a:buNone/>
            </a:pPr>
            <a:r>
              <a:rPr lang="en-GB" sz="1000" b="1" noProof="0" dirty="0" smtClean="0">
                <a:solidFill>
                  <a:srgbClr val="FFFFFF"/>
                </a:solidFill>
              </a:rPr>
              <a:t>sidel.com</a:t>
            </a:r>
            <a:endParaRPr lang="en-GB" sz="1000" b="1" noProof="0" dirty="0">
              <a:solidFill>
                <a:srgbClr val="FFFFFF"/>
              </a:solidFill>
            </a:endParaRPr>
          </a:p>
        </p:txBody>
      </p:sp>
      <p:graphicFrame>
        <p:nvGraphicFramePr>
          <p:cNvPr id="18" name="Object 1" hidden="1"/>
          <p:cNvGraphicFramePr>
            <a:graphicFrameLocks noChangeAspect="1"/>
          </p:cNvGraphicFramePr>
          <p:nvPr userDrawn="1">
            <p:extLst>
              <p:ext uri="{D42A27DB-BD31-4B8C-83A1-F6EECF244321}">
                <p14:modId xmlns:p14="http://schemas.microsoft.com/office/powerpoint/2010/main" val="369664059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2043" name="think-cell Folie" r:id="rId7" imgW="270" imgH="270" progId="TCLayout.ActiveDocument.1">
                  <p:embed/>
                </p:oleObj>
              </mc:Choice>
              <mc:Fallback>
                <p:oleObj name="think-cell Folie" r:id="rId7"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pic>
        <p:nvPicPr>
          <p:cNvPr id="19" name="Picture 19"/>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22" name="Title 1"/>
          <p:cNvSpPr>
            <a:spLocks/>
          </p:cNvSpPr>
          <p:nvPr userDrawn="1"/>
        </p:nvSpPr>
        <p:spPr bwMode="gray">
          <a:xfrm>
            <a:off x="631074"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buFontTx/>
              <a:buNone/>
            </a:pPr>
            <a:r>
              <a:rPr lang="en-GB" sz="1000" b="1" noProof="0" dirty="0" smtClean="0">
                <a:solidFill>
                  <a:srgbClr val="FFFFFF"/>
                </a:solidFill>
              </a:rPr>
              <a:t>sidel.com</a:t>
            </a:r>
            <a:endParaRPr lang="en-GB" sz="1000" b="1" noProof="0" dirty="0">
              <a:solidFill>
                <a:srgbClr val="FFFFFF"/>
              </a:solidFill>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8000" y="334800"/>
            <a:ext cx="7992000" cy="936000"/>
          </a:xfrm>
          <a:prstGeom prst="rect">
            <a:avLst/>
          </a:prstGeom>
        </p:spPr>
        <p:txBody>
          <a:bodyPr/>
          <a:lstStyle>
            <a:lvl1pPr>
              <a:defRPr/>
            </a:lvl1pPr>
          </a:lstStyle>
          <a:p>
            <a:r>
              <a:rPr lang="en-GB" dirty="0" smtClean="0"/>
              <a:t>Click to edit master title style</a:t>
            </a:r>
            <a:endParaRPr lang="en-GB" dirty="0"/>
          </a:p>
        </p:txBody>
      </p:sp>
    </p:spTree>
    <p:extLst>
      <p:ext uri="{BB962C8B-B14F-4D97-AF65-F5344CB8AC3E}">
        <p14:creationId xmlns:p14="http://schemas.microsoft.com/office/powerpoint/2010/main" val="17161956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8000" y="334800"/>
            <a:ext cx="7992000" cy="936000"/>
          </a:xfrm>
          <a:prstGeom prst="rect">
            <a:avLst/>
          </a:prstGeom>
        </p:spPr>
        <p:txBody>
          <a:bodyPr/>
          <a:lstStyle>
            <a:lvl1pPr>
              <a:defRPr/>
            </a:lvl1pPr>
          </a:lstStyle>
          <a:p>
            <a:r>
              <a:rPr lang="en-GB" dirty="0" smtClean="0"/>
              <a:t>Click to edit master title style</a:t>
            </a:r>
            <a:endParaRPr lang="en-GB" dirty="0"/>
          </a:p>
        </p:txBody>
      </p:sp>
      <p:sp>
        <p:nvSpPr>
          <p:cNvPr id="7" name="Inhaltsplatzhalter 3"/>
          <p:cNvSpPr>
            <a:spLocks noGrp="1"/>
          </p:cNvSpPr>
          <p:nvPr>
            <p:ph sz="quarter" idx="10" hasCustomPrompt="1"/>
          </p:nvPr>
        </p:nvSpPr>
        <p:spPr>
          <a:xfrm>
            <a:off x="648000" y="1485900"/>
            <a:ext cx="8065788" cy="4408488"/>
          </a:xfrm>
        </p:spPr>
        <p:txBody>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extLst>
      <p:ext uri="{BB962C8B-B14F-4D97-AF65-F5344CB8AC3E}">
        <p14:creationId xmlns:p14="http://schemas.microsoft.com/office/powerpoint/2010/main" val="5210358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8000" y="334800"/>
            <a:ext cx="8166100" cy="516847"/>
          </a:xfrm>
          <a:prstGeom prst="rect">
            <a:avLst/>
          </a:prstGeom>
        </p:spPr>
        <p:txBody>
          <a:bodyPr/>
          <a:lstStyle>
            <a:lvl1pPr>
              <a:defRPr/>
            </a:lvl1pPr>
          </a:lstStyle>
          <a:p>
            <a:r>
              <a:rPr lang="en-GB" dirty="0" smtClean="0"/>
              <a:t>Click to edit master title style</a:t>
            </a:r>
            <a:endParaRPr lang="en-GB" dirty="0"/>
          </a:p>
        </p:txBody>
      </p:sp>
      <p:sp>
        <p:nvSpPr>
          <p:cNvPr id="9" name="Text Placeholder 8"/>
          <p:cNvSpPr>
            <a:spLocks noGrp="1"/>
          </p:cNvSpPr>
          <p:nvPr>
            <p:ph type="body" sz="quarter" idx="10" hasCustomPrompt="1"/>
          </p:nvPr>
        </p:nvSpPr>
        <p:spPr>
          <a:xfrm>
            <a:off x="648000" y="864160"/>
            <a:ext cx="8172052" cy="353943"/>
          </a:xfrm>
          <a:prstGeom prst="rect">
            <a:avLst/>
          </a:prstGeom>
        </p:spPr>
        <p:txBody>
          <a:bodyPr wrap="square">
            <a:spAutoFit/>
          </a:bodyPr>
          <a:lstStyle>
            <a:lvl1pPr>
              <a:defRPr lang="fr-FR" sz="2300" b="1" cap="none" baseline="0" noProof="1" dirty="0" smtClean="0">
                <a:solidFill>
                  <a:srgbClr val="003382"/>
                </a:solidFill>
                <a:effectLst/>
                <a:latin typeface="+mj-lt"/>
                <a:ea typeface="+mj-ea"/>
                <a:cs typeface="+mj-cs"/>
              </a:defRPr>
            </a:lvl1pPr>
          </a:lstStyle>
          <a:p>
            <a:pPr lvl="0"/>
            <a:r>
              <a:rPr lang="en-GB" dirty="0" smtClean="0"/>
              <a:t>Click to edit Master text styles</a:t>
            </a:r>
          </a:p>
        </p:txBody>
      </p:sp>
      <p:sp>
        <p:nvSpPr>
          <p:cNvPr id="5" name="Inhaltsplatzhalter 3"/>
          <p:cNvSpPr>
            <a:spLocks noGrp="1"/>
          </p:cNvSpPr>
          <p:nvPr>
            <p:ph sz="quarter" idx="11" hasCustomPrompt="1"/>
          </p:nvPr>
        </p:nvSpPr>
        <p:spPr>
          <a:xfrm>
            <a:off x="648000" y="1485900"/>
            <a:ext cx="8065788" cy="4408488"/>
          </a:xfrm>
        </p:spPr>
        <p:txBody>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extLst>
      <p:ext uri="{BB962C8B-B14F-4D97-AF65-F5344CB8AC3E}">
        <p14:creationId xmlns:p14="http://schemas.microsoft.com/office/powerpoint/2010/main" val="12250467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Breaker slide">
    <p:bg>
      <p:bgPr>
        <a:solidFill>
          <a:schemeClr val="accent4"/>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382407140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66"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599603"/>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bg1"/>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bg1"/>
                </a:solidFill>
              </a:defRPr>
            </a:lvl1pPr>
          </a:lstStyle>
          <a:p>
            <a:pPr lvl="0"/>
            <a:r>
              <a:rPr lang="en-GB" dirty="0" smtClean="0"/>
              <a:t>Click to edit Master text styles</a:t>
            </a:r>
          </a:p>
        </p:txBody>
      </p:sp>
      <p:grpSp>
        <p:nvGrpSpPr>
          <p:cNvPr id="12" name="Group 7"/>
          <p:cNvGrpSpPr>
            <a:grpSpLocks/>
          </p:cNvGrpSpPr>
          <p:nvPr/>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grpSp>
      <p:graphicFrame>
        <p:nvGraphicFramePr>
          <p:cNvPr id="9" name="Object 1" hidden="1"/>
          <p:cNvGraphicFramePr>
            <a:graphicFrameLocks noChangeAspect="1"/>
          </p:cNvGraphicFramePr>
          <p:nvPr userDrawn="1">
            <p:extLst>
              <p:ext uri="{D42A27DB-BD31-4B8C-83A1-F6EECF244321}">
                <p14:modId xmlns:p14="http://schemas.microsoft.com/office/powerpoint/2010/main" val="55961408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67" name="think-cell Folie" r:id="rId6" imgW="270" imgH="270" progId="TCLayout.ActiveDocument.1">
                  <p:embed/>
                </p:oleObj>
              </mc:Choice>
              <mc:Fallback>
                <p:oleObj name="think-cell Folie" r:id="rId6"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grpSp>
        <p:nvGrpSpPr>
          <p:cNvPr id="10" name="Group 7"/>
          <p:cNvGrpSpPr>
            <a:grpSpLocks/>
          </p:cNvGrpSpPr>
          <p:nvPr userDrawn="1"/>
        </p:nvGrpSpPr>
        <p:grpSpPr bwMode="auto">
          <a:xfrm>
            <a:off x="7777163" y="6526213"/>
            <a:ext cx="863600" cy="236537"/>
            <a:chOff x="1005" y="1644"/>
            <a:chExt cx="3749" cy="1030"/>
          </a:xfrm>
          <a:solidFill>
            <a:schemeClr val="bg1"/>
          </a:solidFill>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14"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17"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grpSp>
    </p:spTree>
    <p:extLst>
      <p:ext uri="{BB962C8B-B14F-4D97-AF65-F5344CB8AC3E}">
        <p14:creationId xmlns:p14="http://schemas.microsoft.com/office/powerpoint/2010/main" val="8984922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1_Breaker slide">
    <p:bg>
      <p:bgPr>
        <a:solidFill>
          <a:schemeClr val="bg1"/>
        </a:solidFill>
        <a:effectLst/>
      </p:bgPr>
    </p:bg>
    <p:spTree>
      <p:nvGrpSpPr>
        <p:cNvPr id="1" name=""/>
        <p:cNvGrpSpPr/>
        <p:nvPr/>
      </p:nvGrpSpPr>
      <p:grpSpPr>
        <a:xfrm>
          <a:off x="0" y="0"/>
          <a:ext cx="0" cy="0"/>
          <a:chOff x="0" y="0"/>
          <a:chExt cx="0" cy="0"/>
        </a:xfrm>
      </p:grpSpPr>
      <p:pic>
        <p:nvPicPr>
          <p:cNvPr id="9"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127751644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4062"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590638"/>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rgbClr val="003382"/>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rgbClr val="003382"/>
                </a:solidFill>
              </a:defRPr>
            </a:lvl1pPr>
          </a:lstStyle>
          <a:p>
            <a:pPr lvl="0"/>
            <a:r>
              <a:rPr lang="en-GB" dirty="0" smtClean="0"/>
              <a:t>Click to edit Master text styles</a:t>
            </a:r>
          </a:p>
        </p:txBody>
      </p:sp>
      <p:grpSp>
        <p:nvGrpSpPr>
          <p:cNvPr id="12" name="Group 7"/>
          <p:cNvGrpSpPr>
            <a:grpSpLocks/>
          </p:cNvGrpSpPr>
          <p:nvPr/>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grpSp>
      <p:grpSp>
        <p:nvGrpSpPr>
          <p:cNvPr id="18" name="Group 7"/>
          <p:cNvGrpSpPr>
            <a:grpSpLocks/>
          </p:cNvGrpSpPr>
          <p:nvPr/>
        </p:nvGrpSpPr>
        <p:grpSpPr bwMode="auto">
          <a:xfrm>
            <a:off x="7777158" y="6526208"/>
            <a:ext cx="863600" cy="236537"/>
            <a:chOff x="1005" y="1644"/>
            <a:chExt cx="3749" cy="1030"/>
          </a:xfrm>
        </p:grpSpPr>
        <p:sp>
          <p:nvSpPr>
            <p:cNvPr id="19"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0"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1"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grpSp>
    </p:spTree>
    <p:extLst>
      <p:ext uri="{BB962C8B-B14F-4D97-AF65-F5344CB8AC3E}">
        <p14:creationId xmlns:p14="http://schemas.microsoft.com/office/powerpoint/2010/main" val="23420157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hankyou Slide">
    <p:bg>
      <p:bgPr>
        <a:solidFill>
          <a:schemeClr val="bg1"/>
        </a:solidFill>
        <a:effectLst/>
      </p:bgPr>
    </p:bg>
    <p:spTree>
      <p:nvGrpSpPr>
        <p:cNvPr id="1" name=""/>
        <p:cNvGrpSpPr/>
        <p:nvPr/>
      </p:nvGrpSpPr>
      <p:grpSpPr>
        <a:xfrm>
          <a:off x="0" y="0"/>
          <a:ext cx="0" cy="0"/>
          <a:chOff x="0" y="0"/>
          <a:chExt cx="0" cy="0"/>
        </a:xfrm>
      </p:grpSpPr>
      <p:grpSp>
        <p:nvGrpSpPr>
          <p:cNvPr id="13" name="Group 13"/>
          <p:cNvGrpSpPr>
            <a:grpSpLocks/>
          </p:cNvGrpSpPr>
          <p:nvPr userDrawn="1"/>
        </p:nvGrpSpPr>
        <p:grpSpPr bwMode="auto">
          <a:xfrm>
            <a:off x="0" y="0"/>
            <a:ext cx="9144000" cy="6858000"/>
            <a:chOff x="1723" y="0"/>
            <a:chExt cx="683" cy="4320"/>
          </a:xfrm>
          <a:gradFill flip="none" rotWithShape="1">
            <a:gsLst>
              <a:gs pos="0">
                <a:srgbClr val="969696"/>
              </a:gs>
              <a:gs pos="41000">
                <a:srgbClr val="FFFFFF"/>
              </a:gs>
              <a:gs pos="100000">
                <a:schemeClr val="bg1">
                  <a:lumMod val="95000"/>
                </a:schemeClr>
              </a:gs>
            </a:gsLst>
            <a:lin ang="16200000" scaled="0"/>
            <a:tileRect/>
          </a:gradFill>
        </p:grpSpPr>
        <p:sp>
          <p:nvSpPr>
            <p:cNvPr id="16"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dirty="0">
                <a:cs typeface="+mn-cs"/>
              </a:endParaRPr>
            </a:p>
          </p:txBody>
        </p:sp>
        <p:sp>
          <p:nvSpPr>
            <p:cNvPr id="17" name="Rectangle 12"/>
            <p:cNvSpPr>
              <a:spLocks noChangeArrowheads="1"/>
            </p:cNvSpPr>
            <p:nvPr/>
          </p:nvSpPr>
          <p:spPr bwMode="auto">
            <a:xfrm rot="10800000">
              <a:off x="1723" y="2235"/>
              <a:ext cx="683" cy="2085"/>
            </a:xfrm>
            <a:prstGeom prst="rect">
              <a:avLst/>
            </a:prstGeom>
            <a:grpFill/>
            <a:ln w="12700">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dirty="0">
                <a:cs typeface="+mn-cs"/>
              </a:endParaRPr>
            </a:p>
          </p:txBody>
        </p:sp>
      </p:grpSp>
      <p:pic>
        <p:nvPicPr>
          <p:cNvPr id="19"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404659005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114"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7" name="Title 1"/>
          <p:cNvSpPr>
            <a:spLocks/>
          </p:cNvSpPr>
          <p:nvPr/>
        </p:nvSpPr>
        <p:spPr bwMode="gray">
          <a:xfrm>
            <a:off x="633546"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l" eaLnBrk="0" hangingPunct="0">
              <a:buFontTx/>
              <a:buNone/>
            </a:pPr>
            <a:r>
              <a:rPr lang="en-GB" sz="1000" b="1" dirty="0" smtClean="0">
                <a:solidFill>
                  <a:srgbClr val="FFFFFF"/>
                </a:solidFill>
              </a:rPr>
              <a:t>sidel.com</a:t>
            </a:r>
            <a:endParaRPr lang="en-GB" sz="1000" b="1" dirty="0">
              <a:solidFill>
                <a:srgbClr val="FFFFFF"/>
              </a:solidFill>
            </a:endParaRPr>
          </a:p>
        </p:txBody>
      </p:sp>
      <p:sp>
        <p:nvSpPr>
          <p:cNvPr id="20" name="Title 1"/>
          <p:cNvSpPr>
            <a:spLocks/>
          </p:cNvSpPr>
          <p:nvPr/>
        </p:nvSpPr>
        <p:spPr bwMode="gray">
          <a:xfrm>
            <a:off x="650875" y="6196015"/>
            <a:ext cx="32702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l" eaLnBrk="0" hangingPunct="0">
              <a:buFontTx/>
              <a:buNone/>
            </a:pPr>
            <a:r>
              <a:rPr lang="en-GB" sz="800" dirty="0">
                <a:solidFill>
                  <a:srgbClr val="FFFFFF"/>
                </a:solidFill>
              </a:rPr>
              <a:t>All rights reserved. No part of this publication may be reproduced</a:t>
            </a:r>
            <a:br>
              <a:rPr lang="en-GB" sz="800" dirty="0">
                <a:solidFill>
                  <a:srgbClr val="FFFFFF"/>
                </a:solidFill>
              </a:rPr>
            </a:br>
            <a:r>
              <a:rPr lang="en-GB" sz="800" dirty="0">
                <a:solidFill>
                  <a:srgbClr val="FFFFFF"/>
                </a:solidFill>
              </a:rPr>
              <a:t>or electronically distributed without the prior permission of the publisher. </a:t>
            </a:r>
          </a:p>
        </p:txBody>
      </p:sp>
      <p:sp>
        <p:nvSpPr>
          <p:cNvPr id="11" name="Rectangle 2"/>
          <p:cNvSpPr txBox="1">
            <a:spLocks noChangeArrowheads="1"/>
          </p:cNvSpPr>
          <p:nvPr/>
        </p:nvSpPr>
        <p:spPr>
          <a:xfrm>
            <a:off x="647700" y="1510225"/>
            <a:ext cx="7988300" cy="155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a:lstStyle>
          <a:p>
            <a:r>
              <a:rPr lang="en-GB" sz="4000" dirty="0" smtClean="0">
                <a:solidFill>
                  <a:srgbClr val="003382"/>
                </a:solidFill>
              </a:rPr>
              <a:t>Thank you!</a:t>
            </a:r>
            <a:endParaRPr lang="en-GB" sz="4000" dirty="0">
              <a:solidFill>
                <a:srgbClr val="003382"/>
              </a:solidFill>
            </a:endParaRPr>
          </a:p>
        </p:txBody>
      </p:sp>
      <p:sp>
        <p:nvSpPr>
          <p:cNvPr id="3" name="ZoneTexte 2"/>
          <p:cNvSpPr txBox="1"/>
          <p:nvPr/>
        </p:nvSpPr>
        <p:spPr>
          <a:xfrm>
            <a:off x="7605713" y="760503"/>
            <a:ext cx="1108075" cy="5062922"/>
          </a:xfrm>
          <a:prstGeom prst="rect">
            <a:avLst/>
          </a:prstGeom>
          <a:noFill/>
        </p:spPr>
        <p:txBody>
          <a:bodyPr wrap="square" lIns="0" tIns="0" rIns="0" bIns="0" rtlCol="0">
            <a:spAutoFit/>
          </a:bodyPr>
          <a:lstStyle/>
          <a:p>
            <a:endParaRPr lang="en-GB" sz="700" dirty="0" smtClean="0"/>
          </a:p>
          <a:p>
            <a:r>
              <a:rPr lang="en-GB" sz="700" dirty="0" smtClean="0"/>
              <a:t>Our purpose is to help brands protect the product inside, preserve the planet outside and touch the lives of  millions of people every day.</a:t>
            </a:r>
            <a:br>
              <a:rPr lang="en-GB" sz="700" dirty="0" smtClean="0"/>
            </a:br>
            <a:r>
              <a:rPr lang="en-GB" sz="700" dirty="0" smtClean="0"/>
              <a:t/>
            </a:r>
            <a:br>
              <a:rPr lang="en-GB" sz="700" dirty="0" smtClean="0"/>
            </a:br>
            <a:r>
              <a:rPr lang="en-GB" sz="700" dirty="0" smtClean="0"/>
              <a:t>We do so by offering complete and modular PET packaging solutions, including people, services and equipment.</a:t>
            </a:r>
            <a:br>
              <a:rPr lang="en-GB" sz="700" dirty="0" smtClean="0"/>
            </a:br>
            <a:r>
              <a:rPr lang="en-GB" sz="700" dirty="0" smtClean="0"/>
              <a:t/>
            </a:r>
            <a:br>
              <a:rPr lang="en-GB" sz="700" dirty="0" smtClean="0"/>
            </a:br>
            <a:r>
              <a:rPr lang="en-GB" sz="700" dirty="0" smtClean="0"/>
              <a:t>Sidel has over 160 years of industrial experience. With 30,000 machines installed in more than 190 nations, we have been helping producers fill beverage bottles for over 80 years, blow them for more than 50 and label them for more than 35. We have 40 years of aseptic packaging expertise, and were one of the first companies to introduce PET bottles to the beverage industry over </a:t>
            </a:r>
            <a:br>
              <a:rPr lang="en-GB" sz="700" dirty="0" smtClean="0"/>
            </a:br>
            <a:r>
              <a:rPr lang="en-GB" sz="700" dirty="0" smtClean="0"/>
              <a:t>30 years ago.</a:t>
            </a:r>
          </a:p>
          <a:p>
            <a:endParaRPr lang="en-GB" sz="700" dirty="0" smtClean="0"/>
          </a:p>
          <a:p>
            <a:r>
              <a:rPr lang="en-GB" sz="700" dirty="0" smtClean="0"/>
              <a:t>Part of the Tetra Laval group and headquartered in Switzerland, Sidel has over 50 office locations, 13 production sites and 7 training centres worldwide. Each of our more than 3,400 employees, spread over five continents, is committed to creating the optimum liquid-packaging solution. </a:t>
            </a:r>
          </a:p>
          <a:p>
            <a:endParaRPr lang="en-GB" sz="700" dirty="0" smtClean="0"/>
          </a:p>
          <a:p>
            <a:r>
              <a:rPr lang="en-GB" sz="700" dirty="0" smtClean="0"/>
              <a:t>We call it </a:t>
            </a:r>
            <a:r>
              <a:rPr lang="en-GB" sz="700" b="1" dirty="0" smtClean="0"/>
              <a:t>A Better Match</a:t>
            </a:r>
            <a:r>
              <a:rPr lang="en-GB" sz="700" dirty="0" smtClean="0"/>
              <a:t> - for our world, our customers and ourselves. </a:t>
            </a:r>
          </a:p>
        </p:txBody>
      </p:sp>
      <p:graphicFrame>
        <p:nvGraphicFramePr>
          <p:cNvPr id="12" name="Object 1" hidden="1"/>
          <p:cNvGraphicFramePr>
            <a:graphicFrameLocks noChangeAspect="1"/>
          </p:cNvGraphicFramePr>
          <p:nvPr userDrawn="1">
            <p:extLst>
              <p:ext uri="{D42A27DB-BD31-4B8C-83A1-F6EECF244321}">
                <p14:modId xmlns:p14="http://schemas.microsoft.com/office/powerpoint/2010/main" val="19004415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115" name="think-cell Folie" r:id="rId7" imgW="270" imgH="270" progId="TCLayout.ActiveDocument.1">
                  <p:embed/>
                </p:oleObj>
              </mc:Choice>
              <mc:Fallback>
                <p:oleObj name="think-cell Folie" r:id="rId7"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pic>
        <p:nvPicPr>
          <p:cNvPr id="21" name="Picture 19"/>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
          <p:cNvSpPr txBox="1">
            <a:spLocks noChangeArrowheads="1"/>
          </p:cNvSpPr>
          <p:nvPr userDrawn="1"/>
        </p:nvSpPr>
        <p:spPr>
          <a:xfrm>
            <a:off x="647700" y="1510225"/>
            <a:ext cx="7988300" cy="155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a:lstStyle>
          <a:p>
            <a:r>
              <a:rPr lang="en-GB" sz="4000" dirty="0" smtClean="0">
                <a:solidFill>
                  <a:srgbClr val="003382"/>
                </a:solidFill>
              </a:rPr>
              <a:t>Thank you!</a:t>
            </a:r>
            <a:endParaRPr lang="en-GB" sz="4000" dirty="0">
              <a:solidFill>
                <a:srgbClr val="003382"/>
              </a:solidFill>
            </a:endParaRPr>
          </a:p>
        </p:txBody>
      </p:sp>
      <p:sp>
        <p:nvSpPr>
          <p:cNvPr id="25" name="ZoneTexte 24"/>
          <p:cNvSpPr txBox="1"/>
          <p:nvPr userDrawn="1"/>
        </p:nvSpPr>
        <p:spPr>
          <a:xfrm>
            <a:off x="7605713" y="760503"/>
            <a:ext cx="1108075" cy="5062922"/>
          </a:xfrm>
          <a:prstGeom prst="rect">
            <a:avLst/>
          </a:prstGeom>
          <a:noFill/>
        </p:spPr>
        <p:txBody>
          <a:bodyPr wrap="square" lIns="0" tIns="0" rIns="0" bIns="0" rtlCol="0">
            <a:spAutoFit/>
          </a:bodyPr>
          <a:lstStyle/>
          <a:p>
            <a:endParaRPr lang="en-GB" sz="700" dirty="0" smtClean="0"/>
          </a:p>
          <a:p>
            <a:r>
              <a:rPr lang="en-GB" sz="700" dirty="0" smtClean="0"/>
              <a:t>Our purpose is to help brands protect the product inside, preserve the planet outside and touch the lives of  millions of people every day.</a:t>
            </a:r>
            <a:br>
              <a:rPr lang="en-GB" sz="700" dirty="0" smtClean="0"/>
            </a:br>
            <a:r>
              <a:rPr lang="en-GB" sz="700" dirty="0" smtClean="0"/>
              <a:t/>
            </a:r>
            <a:br>
              <a:rPr lang="en-GB" sz="700" dirty="0" smtClean="0"/>
            </a:br>
            <a:r>
              <a:rPr lang="en-GB" sz="700" dirty="0" smtClean="0"/>
              <a:t>We do so by offering complete and modular PET packaging solutions, including people, services and equipment.</a:t>
            </a:r>
            <a:br>
              <a:rPr lang="en-GB" sz="700" dirty="0" smtClean="0"/>
            </a:br>
            <a:r>
              <a:rPr lang="en-GB" sz="700" dirty="0" smtClean="0"/>
              <a:t/>
            </a:r>
            <a:br>
              <a:rPr lang="en-GB" sz="700" dirty="0" smtClean="0"/>
            </a:br>
            <a:r>
              <a:rPr lang="en-GB" sz="700" dirty="0" smtClean="0"/>
              <a:t>Sidel has over 160 years of industrial experience. With 30,000 machines installed in more than 190 nations, we have been helping producers fill beverage bottles for over 80 years, blow them for more than 50 and label them for more than 35. We have 40 years of aseptic packaging expertise, and were one of the first companies to introduce PET bottles to the beverage industry over </a:t>
            </a:r>
            <a:br>
              <a:rPr lang="en-GB" sz="700" dirty="0" smtClean="0"/>
            </a:br>
            <a:r>
              <a:rPr lang="en-GB" sz="700" dirty="0" smtClean="0"/>
              <a:t>30 years ago.</a:t>
            </a:r>
          </a:p>
          <a:p>
            <a:endParaRPr lang="en-GB" sz="700" dirty="0" smtClean="0"/>
          </a:p>
          <a:p>
            <a:r>
              <a:rPr lang="en-GB" sz="700" dirty="0" smtClean="0"/>
              <a:t>Part of the Tetra Laval group and headquartered in Switzerland, Sidel has over 50 office locations, 13 production sites and 7 training centres worldwide. Each of our more than 3,400 employees, spread over five continents, is committed to creating the optimum liquid-packaging solution. </a:t>
            </a:r>
          </a:p>
          <a:p>
            <a:endParaRPr lang="en-GB" sz="700" dirty="0" smtClean="0"/>
          </a:p>
          <a:p>
            <a:r>
              <a:rPr lang="en-GB" sz="700" dirty="0" smtClean="0"/>
              <a:t>We call it </a:t>
            </a:r>
            <a:r>
              <a:rPr lang="en-GB" sz="700" b="1" dirty="0" smtClean="0"/>
              <a:t>A Better Match</a:t>
            </a:r>
            <a:r>
              <a:rPr lang="en-GB" sz="700" dirty="0" smtClean="0"/>
              <a:t> - for our world, our customers and ourselves. </a:t>
            </a:r>
          </a:p>
        </p:txBody>
      </p:sp>
    </p:spTree>
    <p:extLst>
      <p:ext uri="{BB962C8B-B14F-4D97-AF65-F5344CB8AC3E}">
        <p14:creationId xmlns:p14="http://schemas.microsoft.com/office/powerpoint/2010/main" val="209619216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and Sub-title">
    <p:spTree>
      <p:nvGrpSpPr>
        <p:cNvPr id="1" name=""/>
        <p:cNvGrpSpPr/>
        <p:nvPr/>
      </p:nvGrpSpPr>
      <p:grpSpPr>
        <a:xfrm>
          <a:off x="0" y="0"/>
          <a:ext cx="0" cy="0"/>
          <a:chOff x="0" y="0"/>
          <a:chExt cx="0" cy="0"/>
        </a:xfrm>
      </p:grpSpPr>
      <p:sp>
        <p:nvSpPr>
          <p:cNvPr id="2" name="Title 1"/>
          <p:cNvSpPr>
            <a:spLocks noGrp="1"/>
          </p:cNvSpPr>
          <p:nvPr>
            <p:ph type="title"/>
          </p:nvPr>
        </p:nvSpPr>
        <p:spPr>
          <a:xfrm>
            <a:off x="648000" y="334800"/>
            <a:ext cx="7992000" cy="936000"/>
          </a:xfrm>
        </p:spPr>
        <p:txBody>
          <a:bodyPr/>
          <a:lstStyle>
            <a:lvl1pPr>
              <a:defRPr/>
            </a:lvl1pPr>
          </a:lstStyle>
          <a:p>
            <a:r>
              <a:rPr lang="en-US" smtClean="0"/>
              <a:t>Cliquez pour modifier le style du titre</a:t>
            </a:r>
            <a:endParaRPr lang="en-GB" dirty="0"/>
          </a:p>
        </p:txBody>
      </p:sp>
      <p:sp>
        <p:nvSpPr>
          <p:cNvPr id="9" name="Text Placeholder 8"/>
          <p:cNvSpPr>
            <a:spLocks noGrp="1"/>
          </p:cNvSpPr>
          <p:nvPr>
            <p:ph type="body" sz="quarter" idx="10"/>
          </p:nvPr>
        </p:nvSpPr>
        <p:spPr>
          <a:xfrm>
            <a:off x="648000" y="1025525"/>
            <a:ext cx="7997825" cy="307777"/>
          </a:xfrm>
        </p:spPr>
        <p:txBody>
          <a:bodyPr>
            <a:spAutoFit/>
          </a:bodyPr>
          <a:lstStyle/>
          <a:p>
            <a:pPr lvl="0"/>
            <a:r>
              <a:rPr lang="en-GB" dirty="0" smtClean="0"/>
              <a:t>Click to edit Master text styles</a:t>
            </a:r>
            <a:endParaRPr lang="en-GB" dirty="0"/>
          </a:p>
        </p:txBody>
      </p:sp>
    </p:spTree>
    <p:extLst>
      <p:ext uri="{BB962C8B-B14F-4D97-AF65-F5344CB8AC3E}">
        <p14:creationId xmlns:p14="http://schemas.microsoft.com/office/powerpoint/2010/main" val="348923425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vmlDrawing" Target="../drawings/vmlDrawing1.vml"/><Relationship Id="rId4" Type="http://schemas.openxmlformats.org/officeDocument/2006/relationships/slideLayout" Target="../slideLayouts/slideLayout4.xml"/><Relationship Id="rId9" Type="http://schemas.openxmlformats.org/officeDocument/2006/relationships/theme" Target="../theme/theme1.xml"/><Relationship Id="rId14"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1"/>
            </p:custDataLst>
            <p:extLst>
              <p:ext uri="{D42A27DB-BD31-4B8C-83A1-F6EECF244321}">
                <p14:modId xmlns:p14="http://schemas.microsoft.com/office/powerpoint/2010/main" val="223030780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0991" name="think-cell Folie" r:id="rId12" imgW="270" imgH="270" progId="TCLayout.ActiveDocument.1">
                  <p:embed/>
                </p:oleObj>
              </mc:Choice>
              <mc:Fallback>
                <p:oleObj name="think-cell Folie" r:id="rId12" imgW="270" imgH="270" progId="TCLayout.ActiveDocument.1">
                  <p:embed/>
                  <p:pic>
                    <p:nvPicPr>
                      <p:cNvPr id="0" name=""/>
                      <p:cNvPicPr/>
                      <p:nvPr/>
                    </p:nvPicPr>
                    <p:blipFill>
                      <a:blip r:embed="rId13"/>
                      <a:stretch>
                        <a:fillRect/>
                      </a:stretch>
                    </p:blipFill>
                    <p:spPr>
                      <a:xfrm>
                        <a:off x="1588" y="1588"/>
                        <a:ext cx="1587" cy="1587"/>
                      </a:xfrm>
                      <a:prstGeom prst="rect">
                        <a:avLst/>
                      </a:prstGeom>
                    </p:spPr>
                  </p:pic>
                </p:oleObj>
              </mc:Fallback>
            </mc:AlternateContent>
          </a:graphicData>
        </a:graphic>
      </p:graphicFrame>
      <p:pic>
        <p:nvPicPr>
          <p:cNvPr id="15" name="Picture 3"/>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66"/>
          <p:cNvPicPr>
            <a:picLocks noChangeAspect="1"/>
          </p:cNvPicPr>
          <p:nvPr/>
        </p:nvPicPr>
        <p:blipFill>
          <a:blip r:embed="rId15">
            <a:extLst>
              <a:ext uri="{28A0092B-C50C-407E-A947-70E740481C1C}">
                <a14:useLocalDpi xmlns:a14="http://schemas.microsoft.com/office/drawing/2010/main" val="0"/>
              </a:ext>
            </a:extLst>
          </a:blip>
          <a:srcRect t="8528" b="51877"/>
          <a:stretch>
            <a:fillRect/>
          </a:stretch>
        </p:blipFill>
        <p:spPr bwMode="auto">
          <a:xfrm>
            <a:off x="0" y="6381750"/>
            <a:ext cx="8856663"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 name="Group 7"/>
          <p:cNvGrpSpPr>
            <a:grpSpLocks/>
          </p:cNvGrpSpPr>
          <p:nvPr/>
        </p:nvGrpSpPr>
        <p:grpSpPr bwMode="auto">
          <a:xfrm>
            <a:off x="7777163" y="6526213"/>
            <a:ext cx="863600" cy="236537"/>
            <a:chOff x="1005" y="1644"/>
            <a:chExt cx="3749" cy="1030"/>
          </a:xfrm>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1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14"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grpSp>
      <p:sp>
        <p:nvSpPr>
          <p:cNvPr id="16" name="Footer Placeholder 3"/>
          <p:cNvSpPr txBox="1">
            <a:spLocks/>
          </p:cNvSpPr>
          <p:nvPr/>
        </p:nvSpPr>
        <p:spPr>
          <a:xfrm>
            <a:off x="1341438" y="6626225"/>
            <a:ext cx="3904915" cy="2769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solidFill>
                  <a:schemeClr val="bg2"/>
                </a:solidFill>
              </a:rPr>
              <a:t>Title</a:t>
            </a:r>
            <a:r>
              <a:rPr lang="en-GB" baseline="0" dirty="0" smtClean="0">
                <a:solidFill>
                  <a:schemeClr val="bg2"/>
                </a:solidFill>
              </a:rPr>
              <a:t> - </a:t>
            </a:r>
            <a:fld id="{74360A6C-0130-475B-8B37-F39CE4E35109}" type="datetime4">
              <a:rPr lang="en-GB" smtClean="0">
                <a:solidFill>
                  <a:schemeClr val="bg2"/>
                </a:solidFill>
              </a:rPr>
              <a:pPr marL="0" marR="0" indent="0" algn="l" defTabSz="914400" rtl="0" eaLnBrk="1" fontAlgn="auto" latinLnBrk="0" hangingPunct="1">
                <a:lnSpc>
                  <a:spcPct val="100000"/>
                </a:lnSpc>
                <a:spcBef>
                  <a:spcPts val="0"/>
                </a:spcBef>
                <a:spcAft>
                  <a:spcPts val="0"/>
                </a:spcAft>
                <a:buClrTx/>
                <a:buSzTx/>
                <a:buFontTx/>
                <a:buNone/>
                <a:tabLst/>
                <a:defRPr/>
              </a:pPr>
              <a:t>22 March 2016</a:t>
            </a:fld>
            <a:r>
              <a:rPr lang="en-GB" baseline="0" dirty="0" smtClean="0">
                <a:solidFill>
                  <a:schemeClr val="bg2"/>
                </a:solidFill>
              </a:rPr>
              <a:t> - </a:t>
            </a:r>
            <a:r>
              <a:rPr lang="en-GB" sz="900" dirty="0" smtClean="0">
                <a:solidFill>
                  <a:schemeClr val="bg2"/>
                </a:solidFill>
              </a:rPr>
              <a:t>[Public / Internal / Restricted /</a:t>
            </a:r>
            <a:r>
              <a:rPr lang="en-GB" sz="900" dirty="0" smtClean="0">
                <a:solidFill>
                  <a:srgbClr val="D53D20"/>
                </a:solidFill>
              </a:rPr>
              <a:t> Highly confidential</a:t>
            </a:r>
            <a:r>
              <a:rPr lang="en-GB" sz="900" dirty="0" smtClean="0">
                <a:solidFill>
                  <a:schemeClr val="bg2"/>
                </a:solidFill>
              </a:rPr>
              <a:t>]</a:t>
            </a:r>
          </a:p>
          <a:p>
            <a:endParaRPr lang="en-GB" dirty="0">
              <a:solidFill>
                <a:schemeClr val="bg2"/>
              </a:solidFill>
            </a:endParaRPr>
          </a:p>
        </p:txBody>
      </p:sp>
      <p:sp>
        <p:nvSpPr>
          <p:cNvPr id="17" name="Slide Number Placeholder 4"/>
          <p:cNvSpPr txBox="1">
            <a:spLocks/>
          </p:cNvSpPr>
          <p:nvPr/>
        </p:nvSpPr>
        <p:spPr>
          <a:xfrm>
            <a:off x="650875" y="6626225"/>
            <a:ext cx="448841" cy="1384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r>
              <a:rPr lang="en-GB" dirty="0" smtClean="0">
                <a:solidFill>
                  <a:schemeClr val="bg2"/>
                </a:solidFill>
              </a:rPr>
              <a:t>Page </a:t>
            </a:r>
            <a:fld id="{7873E190-40CF-412D-9604-1EFCEB1508B2}" type="slidenum">
              <a:rPr lang="en-GB" smtClean="0">
                <a:solidFill>
                  <a:schemeClr val="bg2"/>
                </a:solidFill>
              </a:rPr>
              <a:pPr/>
              <a:t>‹#›</a:t>
            </a:fld>
            <a:endParaRPr lang="en-GB" dirty="0">
              <a:solidFill>
                <a:schemeClr val="bg2"/>
              </a:solidFill>
            </a:endParaRPr>
          </a:p>
        </p:txBody>
      </p:sp>
      <p:sp>
        <p:nvSpPr>
          <p:cNvPr id="13" name="Titelplatzhalter 2"/>
          <p:cNvSpPr>
            <a:spLocks noGrp="1"/>
          </p:cNvSpPr>
          <p:nvPr>
            <p:ph type="title"/>
          </p:nvPr>
        </p:nvSpPr>
        <p:spPr>
          <a:xfrm>
            <a:off x="648000" y="334800"/>
            <a:ext cx="8065788" cy="93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fontAlgn="base">
              <a:spcAft>
                <a:spcPct val="0"/>
              </a:spcAft>
            </a:pPr>
            <a:r>
              <a:rPr lang="en-US" smtClean="0"/>
              <a:t>Click to edit Master title style</a:t>
            </a:r>
            <a:endParaRPr lang="en-US" dirty="0"/>
          </a:p>
        </p:txBody>
      </p:sp>
      <p:sp>
        <p:nvSpPr>
          <p:cNvPr id="18" name="Textplatzhalter 4"/>
          <p:cNvSpPr>
            <a:spLocks noGrp="1"/>
          </p:cNvSpPr>
          <p:nvPr>
            <p:ph type="body" idx="1"/>
          </p:nvPr>
        </p:nvSpPr>
        <p:spPr>
          <a:xfrm>
            <a:off x="648000" y="1485900"/>
            <a:ext cx="8065788" cy="4408488"/>
          </a:xfrm>
          <a:prstGeom prst="rect">
            <a:avLst/>
          </a:prstGeom>
        </p:spPr>
        <p:txBody>
          <a:bodyPr vert="horz" lIns="0" tIns="0" rIns="0" bIns="0" rtlCol="0">
            <a:noAutofit/>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cSld>
  <p:clrMap bg1="dk1" tx1="lt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7" r:id="rId8"/>
  </p:sldLayoutIdLst>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txStyles>
    <p:titleStyle>
      <a:lvl1pPr algn="l" rtl="0" eaLnBrk="1" latinLnBrk="0" hangingPunct="1">
        <a:spcBef>
          <a:spcPct val="0"/>
        </a:spcBef>
        <a:buNone/>
        <a:defRPr lang="en-US" sz="3000" b="1" cap="none" baseline="0" noProof="1" dirty="0" smtClean="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p:titleStyle>
    <p:bodyStyle>
      <a:lvl1pPr marL="0" indent="0" algn="l" rtl="0" eaLnBrk="1" latinLnBrk="0" hangingPunct="1">
        <a:spcBef>
          <a:spcPct val="20000"/>
        </a:spcBef>
        <a:buNone/>
        <a:defRPr lang="de-DE"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de-DE"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de-DE"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de-DE"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p:bodyStyle>
    <p:otherStyle>
      <a:lvl1pPr marL="0" algn="l" rtl="0" eaLnBrk="1" hangingPunct="1">
        <a:defRPr>
          <a:solidFill>
            <a:schemeClr val="tx1"/>
          </a:solidFill>
          <a:latin typeface="+mn-lt"/>
          <a:ea typeface="+mn-ea"/>
          <a:cs typeface="+mn-cs"/>
        </a:defRPr>
      </a:lvl1pPr>
      <a:lvl2pPr marL="457200" algn="l" rtl="0" eaLnBrk="1" hangingPunct="1">
        <a:defRPr>
          <a:solidFill>
            <a:schemeClr val="tx1"/>
          </a:solidFill>
          <a:latin typeface="+mn-lt"/>
          <a:ea typeface="+mn-ea"/>
          <a:cs typeface="+mn-cs"/>
        </a:defRPr>
      </a:lvl2pPr>
      <a:lvl3pPr marL="914400" algn="l" rtl="0" eaLnBrk="1" hangingPunct="1">
        <a:defRPr>
          <a:solidFill>
            <a:schemeClr val="tx1"/>
          </a:solidFill>
          <a:latin typeface="+mn-lt"/>
          <a:ea typeface="+mn-ea"/>
          <a:cs typeface="+mn-cs"/>
        </a:defRPr>
      </a:lvl3pPr>
      <a:lvl4pPr marL="1371600" algn="l" rtl="0" eaLnBrk="1" hangingPunct="1">
        <a:defRPr>
          <a:solidFill>
            <a:schemeClr val="tx1"/>
          </a:solidFill>
          <a:latin typeface="+mn-lt"/>
          <a:ea typeface="+mn-ea"/>
          <a:cs typeface="+mn-cs"/>
        </a:defRPr>
      </a:lvl4pPr>
      <a:lvl5pPr marL="1828800" algn="l" rtl="0" eaLnBrk="1" hangingPunct="1">
        <a:defRPr>
          <a:solidFill>
            <a:schemeClr val="tx1"/>
          </a:solidFill>
          <a:latin typeface="+mn-lt"/>
          <a:ea typeface="+mn-ea"/>
          <a:cs typeface="+mn-cs"/>
        </a:defRPr>
      </a:lvl5pPr>
      <a:lvl6pPr marL="2286000" algn="l" rtl="0" eaLnBrk="1" hangingPunct="1">
        <a:defRPr>
          <a:solidFill>
            <a:schemeClr val="tx1"/>
          </a:solidFill>
          <a:latin typeface="+mn-lt"/>
          <a:ea typeface="+mn-ea"/>
          <a:cs typeface="+mn-cs"/>
        </a:defRPr>
      </a:lvl6pPr>
      <a:lvl7pPr marL="2743200" algn="l" rtl="0" eaLnBrk="1" hangingPunct="1">
        <a:defRPr>
          <a:solidFill>
            <a:schemeClr val="tx1"/>
          </a:solidFill>
          <a:latin typeface="+mn-lt"/>
          <a:ea typeface="+mn-ea"/>
          <a:cs typeface="+mn-cs"/>
        </a:defRPr>
      </a:lvl7pPr>
      <a:lvl8pPr marL="3200400" algn="l" rtl="0" eaLnBrk="1" hangingPunct="1">
        <a:defRPr>
          <a:solidFill>
            <a:schemeClr val="tx1"/>
          </a:solidFill>
          <a:latin typeface="+mn-lt"/>
          <a:ea typeface="+mn-ea"/>
          <a:cs typeface="+mn-cs"/>
        </a:defRPr>
      </a:lvl8pPr>
      <a:lvl9pPr marL="3657600" algn="l" rtl="0" eaLnBrk="1" hangingPunct="1">
        <a:defRPr>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7.xml"/><Relationship Id="rId1" Type="http://schemas.openxmlformats.org/officeDocument/2006/relationships/vmlDrawing" Target="../drawings/vmlDrawing6.vml"/><Relationship Id="rId6" Type="http://schemas.openxmlformats.org/officeDocument/2006/relationships/image" Target="../media/image7.jpeg"/><Relationship Id="rId5" Type="http://schemas.openxmlformats.org/officeDocument/2006/relationships/image" Target="../media/image6.emf"/><Relationship Id="rId4" Type="http://schemas.openxmlformats.org/officeDocument/2006/relationships/oleObject" Target="../embeddings/oleObject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6" name="Object 9"/>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8145" name="think-cell Folie" r:id="rId4" imgW="360" imgH="360" progId="">
                  <p:embed/>
                </p:oleObj>
              </mc:Choice>
              <mc:Fallback>
                <p:oleObj name="think-cell Folie" r:id="rId4" imgW="360" imgH="36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147" name="Title 1"/>
          <p:cNvSpPr>
            <a:spLocks noGrp="1"/>
          </p:cNvSpPr>
          <p:nvPr>
            <p:ph type="title"/>
          </p:nvPr>
        </p:nvSpPr>
        <p:spPr>
          <a:xfrm>
            <a:off x="647700" y="334963"/>
            <a:ext cx="7993063" cy="936625"/>
          </a:xfrm>
        </p:spPr>
        <p:txBody>
          <a:bodyPr/>
          <a:lstStyle/>
          <a:p>
            <a:r>
              <a:rPr lang="en-US" dirty="0"/>
              <a:t>Anticipate spare parts shortage</a:t>
            </a:r>
            <a:endParaRPr lang="fr-FR" altLang="fr-FR" b="0" dirty="0" smtClean="0"/>
          </a:p>
        </p:txBody>
      </p:sp>
      <p:sp>
        <p:nvSpPr>
          <p:cNvPr id="6148" name="Text Placeholder 2"/>
          <p:cNvSpPr>
            <a:spLocks noGrp="1"/>
          </p:cNvSpPr>
          <p:nvPr>
            <p:ph type="body" sz="quarter" idx="10"/>
          </p:nvPr>
        </p:nvSpPr>
        <p:spPr>
          <a:xfrm>
            <a:off x="647700" y="1328738"/>
            <a:ext cx="7997825" cy="304800"/>
          </a:xfrm>
        </p:spPr>
        <p:txBody>
          <a:bodyPr/>
          <a:lstStyle/>
          <a:p>
            <a:pPr eaLnBrk="1" hangingPunct="1"/>
            <a:r>
              <a:rPr lang="fr-FR" altLang="fr-FR" dirty="0" smtClean="0"/>
              <a:t>Compact blower software update for new motion CPU</a:t>
            </a:r>
          </a:p>
        </p:txBody>
      </p:sp>
      <p:sp>
        <p:nvSpPr>
          <p:cNvPr id="4" name="Text Placeholder 2"/>
          <p:cNvSpPr txBox="1">
            <a:spLocks/>
          </p:cNvSpPr>
          <p:nvPr/>
        </p:nvSpPr>
        <p:spPr>
          <a:xfrm>
            <a:off x="652463" y="5862638"/>
            <a:ext cx="7972425" cy="418576"/>
          </a:xfrm>
          <a:prstGeom prst="rect">
            <a:avLst/>
          </a:prstGeom>
        </p:spPr>
        <p:txBody>
          <a:bodyPr lIns="0" tIns="0" rIns="0" bIns="0">
            <a:spAutoFit/>
          </a:bodyPr>
          <a:lstStyle>
            <a:lvl1pPr marL="0" indent="0" algn="l" rtl="0" eaLnBrk="1" latinLnBrk="0" hangingPunct="1">
              <a:spcBef>
                <a:spcPct val="20000"/>
              </a:spcBef>
              <a:buNone/>
              <a:defRPr lang="en-US"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en-US"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en-US"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dirty="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a:lstStyle>
          <a:p>
            <a:pPr>
              <a:defRPr/>
            </a:pPr>
            <a:r>
              <a:rPr lang="fr-FR" sz="800" kern="0" dirty="0" smtClean="0">
                <a:solidFill>
                  <a:srgbClr val="000000"/>
                </a:solidFill>
              </a:rPr>
              <a:t>Value</a:t>
            </a:r>
            <a:r>
              <a:rPr lang="fr-FR" sz="800" kern="0" dirty="0">
                <a:solidFill>
                  <a:srgbClr val="000000"/>
                </a:solidFill>
              </a:rPr>
              <a:t>: </a:t>
            </a:r>
            <a:r>
              <a:rPr lang="fr-FR" sz="800" kern="0" dirty="0" smtClean="0">
                <a:solidFill>
                  <a:srgbClr val="000000"/>
                </a:solidFill>
              </a:rPr>
              <a:t>Obsolescence,</a:t>
            </a:r>
          </a:p>
          <a:p>
            <a:pPr>
              <a:defRPr/>
            </a:pPr>
            <a:r>
              <a:rPr sz="800" kern="0" dirty="0" smtClean="0">
                <a:solidFill>
                  <a:srgbClr val="000000"/>
                </a:solidFill>
              </a:rPr>
              <a:t>Equipment</a:t>
            </a:r>
            <a:r>
              <a:rPr sz="800" kern="0" dirty="0">
                <a:solidFill>
                  <a:srgbClr val="000000"/>
                </a:solidFill>
              </a:rPr>
              <a:t>: </a:t>
            </a:r>
            <a:r>
              <a:rPr sz="800" kern="0" dirty="0" smtClean="0">
                <a:solidFill>
                  <a:srgbClr val="000000"/>
                </a:solidFill>
              </a:rPr>
              <a:t>Compact Blower </a:t>
            </a:r>
            <a:endParaRPr sz="800" kern="0" dirty="0">
              <a:solidFill>
                <a:srgbClr val="000000"/>
              </a:solidFill>
            </a:endParaRPr>
          </a:p>
          <a:p>
            <a:pPr>
              <a:defRPr/>
            </a:pPr>
            <a:r>
              <a:rPr sz="800" kern="0" dirty="0">
                <a:solidFill>
                  <a:srgbClr val="000000"/>
                </a:solidFill>
              </a:rPr>
              <a:t>Catalogue code: </a:t>
            </a:r>
            <a:r>
              <a:rPr sz="800" kern="0" dirty="0" smtClean="0">
                <a:solidFill>
                  <a:srgbClr val="000000"/>
                </a:solidFill>
              </a:rPr>
              <a:t>CB001</a:t>
            </a:r>
            <a:endParaRPr sz="800" kern="0" dirty="0">
              <a:solidFill>
                <a:srgbClr val="FF0000"/>
              </a:solidFill>
            </a:endParaRPr>
          </a:p>
        </p:txBody>
      </p:sp>
      <p:sp>
        <p:nvSpPr>
          <p:cNvPr id="6150" name="BainBulletsConfiguration" hidden="1"/>
          <p:cNvSpPr txBox="1">
            <a:spLocks noChangeArrowheads="1"/>
          </p:cNvSpPr>
          <p:nvPr/>
        </p:nvSpPr>
        <p:spPr bwMode="auto">
          <a:xfrm>
            <a:off x="12700" y="12700"/>
            <a:ext cx="25400"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buClr>
                <a:srgbClr val="E64B00"/>
              </a:buClr>
            </a:pPr>
            <a:r>
              <a:rPr lang="en-US" altLang="fr-FR" sz="100" dirty="0" smtClean="0">
                <a:solidFill>
                  <a:srgbClr val="FFFFFF"/>
                </a:solidFill>
              </a:rPr>
              <a:t>5_84</a:t>
            </a:r>
          </a:p>
        </p:txBody>
      </p:sp>
      <p:graphicFrame>
        <p:nvGraphicFramePr>
          <p:cNvPr id="25" name="Group 188"/>
          <p:cNvGraphicFramePr>
            <a:graphicFrameLocks noGrp="1"/>
          </p:cNvGraphicFramePr>
          <p:nvPr>
            <p:extLst>
              <p:ext uri="{D42A27DB-BD31-4B8C-83A1-F6EECF244321}">
                <p14:modId xmlns:p14="http://schemas.microsoft.com/office/powerpoint/2010/main" val="2792496046"/>
              </p:ext>
            </p:extLst>
          </p:nvPr>
        </p:nvGraphicFramePr>
        <p:xfrm>
          <a:off x="652463" y="1743075"/>
          <a:ext cx="7996237" cy="3989388"/>
        </p:xfrm>
        <a:graphic>
          <a:graphicData uri="http://schemas.openxmlformats.org/drawingml/2006/table">
            <a:tbl>
              <a:tblPr/>
              <a:tblGrid>
                <a:gridCol w="3875087"/>
                <a:gridCol w="244475"/>
                <a:gridCol w="3876675"/>
              </a:tblGrid>
              <a:tr h="387820">
                <a:tc>
                  <a:txBody>
                    <a:bodyPr/>
                    <a:lstStyle>
                      <a:lvl1pPr>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0" marR="0" lvl="0" indent="0" algn="l" defTabSz="914400" rtl="0" eaLnBrk="1" fontAlgn="base" latinLnBrk="0" hangingPunct="1">
                        <a:lnSpc>
                          <a:spcPct val="100000"/>
                        </a:lnSpc>
                        <a:spcBef>
                          <a:spcPts val="300"/>
                        </a:spcBef>
                        <a:spcAft>
                          <a:spcPct val="0"/>
                        </a:spcAft>
                        <a:buClr>
                          <a:srgbClr val="FF6600"/>
                        </a:buClr>
                        <a:buSzTx/>
                        <a:buFontTx/>
                        <a:buNone/>
                        <a:tabLst/>
                      </a:pPr>
                      <a:r>
                        <a:rPr kumimoji="0" lang="en-US" altLang="fr-FR" sz="1400" b="1" i="0" u="none" strike="noStrike" cap="none" normalizeH="0" baseline="0" noProof="1" smtClean="0">
                          <a:ln>
                            <a:noFill/>
                          </a:ln>
                          <a:solidFill>
                            <a:srgbClr val="FFFFFF"/>
                          </a:solidFill>
                          <a:effectLst/>
                          <a:latin typeface="Arial" charset="0"/>
                        </a:rPr>
                        <a:t>VALUE AND BENEFITS</a:t>
                      </a:r>
                      <a:endParaRPr kumimoji="0" lang="en-US" altLang="fr-FR" sz="1400" b="1" i="0" u="none" strike="noStrike" cap="none" normalizeH="0" baseline="0" noProof="1" smtClean="0">
                        <a:ln>
                          <a:noFill/>
                        </a:ln>
                        <a:solidFill>
                          <a:srgbClr val="FFFFFF"/>
                        </a:solidFill>
                        <a:effectLst/>
                        <a:latin typeface="Arial" charset="0"/>
                        <a:ea typeface="MS PGothic" pitchFamily="34" charset="-128"/>
                      </a:endParaRPr>
                    </a:p>
                  </a:txBody>
                  <a:tcPr marL="108011" marR="108011" marT="71990" marB="71990" anchor="ctr" horzOverflow="overflow">
                    <a:lnL w="9525" cap="flat" cmpd="sng" algn="ctr">
                      <a:solidFill>
                        <a:srgbClr val="E64B00"/>
                      </a:solidFill>
                      <a:prstDash val="solid"/>
                      <a:round/>
                      <a:headEnd type="none" w="med" len="med"/>
                      <a:tailEnd type="none" w="med" len="med"/>
                    </a:lnL>
                    <a:lnR w="9525" cap="flat" cmpd="sng" algn="ctr">
                      <a:solidFill>
                        <a:srgbClr val="E64B00"/>
                      </a:solidFill>
                      <a:prstDash val="solid"/>
                      <a:round/>
                      <a:headEnd type="none" w="med" len="med"/>
                      <a:tailEnd type="none" w="med" len="med"/>
                    </a:lnR>
                    <a:lnT w="9525" cap="flat" cmpd="sng" algn="ctr">
                      <a:solidFill>
                        <a:srgbClr val="E64B00"/>
                      </a:solidFill>
                      <a:prstDash val="solid"/>
                      <a:round/>
                      <a:headEnd type="none" w="med" len="med"/>
                      <a:tailEnd type="none" w="med" len="med"/>
                    </a:lnT>
                    <a:lnB w="9525" cap="flat" cmpd="sng" algn="ctr">
                      <a:solidFill>
                        <a:srgbClr val="E64B00"/>
                      </a:solidFill>
                      <a:prstDash val="solid"/>
                      <a:round/>
                      <a:headEnd type="none" w="med" len="med"/>
                      <a:tailEnd type="none" w="med" len="med"/>
                    </a:lnB>
                    <a:lnTlToBr>
                      <a:noFill/>
                    </a:lnTlToBr>
                    <a:lnBlToTr>
                      <a:noFill/>
                    </a:lnBlToTr>
                    <a:solidFill>
                      <a:srgbClr val="E64B00"/>
                    </a:solidFill>
                  </a:tcPr>
                </a:tc>
                <a:tc>
                  <a:txBody>
                    <a:bodyPr/>
                    <a:lstStyle>
                      <a:lvl1pPr marL="190500" indent="-190500">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90500" marR="0" lvl="0" indent="-190500" algn="l" defTabSz="914400" rtl="0" eaLnBrk="1" fontAlgn="base" latinLnBrk="0" hangingPunct="1">
                        <a:lnSpc>
                          <a:spcPct val="100000"/>
                        </a:lnSpc>
                        <a:spcBef>
                          <a:spcPts val="300"/>
                        </a:spcBef>
                        <a:spcAft>
                          <a:spcPct val="0"/>
                        </a:spcAft>
                        <a:buClr>
                          <a:schemeClr val="folHlink"/>
                        </a:buClr>
                        <a:buSzTx/>
                        <a:buFont typeface="Wingdings" pitchFamily="2" charset="2"/>
                        <a:buNone/>
                        <a:tabLst/>
                      </a:pPr>
                      <a:endParaRPr kumimoji="0" lang="en-GB" altLang="de-DE" sz="1600" b="0" i="0" u="none" strike="noStrike" cap="none" normalizeH="0" baseline="0" dirty="0" smtClean="0">
                        <a:ln>
                          <a:noFill/>
                        </a:ln>
                        <a:solidFill>
                          <a:schemeClr val="bg1"/>
                        </a:solidFill>
                        <a:effectLst/>
                        <a:latin typeface="Arial" charset="0"/>
                        <a:cs typeface="Arial" charset="0"/>
                      </a:endParaRPr>
                    </a:p>
                  </a:txBody>
                  <a:tcPr marL="108011" marR="108011" marT="71990" marB="71990" horzOverflow="overflow">
                    <a:lnL w="9525" cap="flat" cmpd="sng" algn="ctr">
                      <a:solidFill>
                        <a:srgbClr val="E64B00"/>
                      </a:solidFill>
                      <a:prstDash val="solid"/>
                      <a:round/>
                      <a:headEnd type="none" w="med" len="med"/>
                      <a:tailEnd type="none" w="med" len="med"/>
                    </a:lnL>
                    <a:lnR w="9525" cap="flat" cmpd="sng" algn="ctr">
                      <a:solidFill>
                        <a:schemeClr val="tx2"/>
                      </a:solidFill>
                      <a:prstDash val="solid"/>
                      <a:round/>
                      <a:headEnd type="none" w="med" len="med"/>
                      <a:tailEnd type="none" w="med" len="med"/>
                    </a:lnR>
                    <a:lnT>
                      <a:noFill/>
                    </a:lnT>
                    <a:lnB>
                      <a:noFill/>
                    </a:lnB>
                    <a:lnTlToBr>
                      <a:noFill/>
                    </a:lnTlToBr>
                    <a:lnBlToTr>
                      <a:noFill/>
                    </a:lnBlToTr>
                    <a:solidFill>
                      <a:schemeClr val="bg1"/>
                    </a:solidFill>
                  </a:tcPr>
                </a:tc>
                <a:tc>
                  <a:txBody>
                    <a:bodyPr/>
                    <a:lstStyle>
                      <a:lvl1pPr marL="190500" indent="-190500">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90500" marR="0" lvl="0" indent="-190500" algn="l" defTabSz="914400" rtl="0" eaLnBrk="1" fontAlgn="base" latinLnBrk="0" hangingPunct="1">
                        <a:lnSpc>
                          <a:spcPct val="100000"/>
                        </a:lnSpc>
                        <a:spcBef>
                          <a:spcPts val="300"/>
                        </a:spcBef>
                        <a:spcAft>
                          <a:spcPct val="0"/>
                        </a:spcAft>
                        <a:buClr>
                          <a:schemeClr val="folHlink"/>
                        </a:buClr>
                        <a:buSzTx/>
                        <a:buFont typeface="Wingdings" pitchFamily="2" charset="2"/>
                        <a:buNone/>
                        <a:tabLst/>
                      </a:pPr>
                      <a:r>
                        <a:rPr kumimoji="0" lang="en-US" altLang="de-DE" sz="1400" b="1" i="0" u="none" strike="noStrike" cap="none" normalizeH="0" baseline="0" noProof="1" smtClean="0">
                          <a:ln>
                            <a:noFill/>
                          </a:ln>
                          <a:solidFill>
                            <a:schemeClr val="bg1"/>
                          </a:solidFill>
                          <a:effectLst/>
                          <a:latin typeface="Arial" charset="0"/>
                        </a:rPr>
                        <a:t>DESCRIPTION</a:t>
                      </a:r>
                      <a:endParaRPr kumimoji="0" lang="en-US" altLang="de-DE" sz="1400" b="0" i="0" u="none" strike="noStrike" cap="none" normalizeH="0" baseline="0" noProof="1" smtClean="0">
                        <a:ln>
                          <a:noFill/>
                        </a:ln>
                        <a:solidFill>
                          <a:schemeClr val="bg1"/>
                        </a:solidFill>
                        <a:effectLst/>
                        <a:latin typeface="Arial" charset="0"/>
                        <a:cs typeface="Arial" charset="0"/>
                      </a:endParaRPr>
                    </a:p>
                  </a:txBody>
                  <a:tcPr marL="108011" marR="108011" marT="71990" marB="71990" anchor="ctr"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rgbClr val="003382"/>
                    </a:solidFill>
                  </a:tcPr>
                </a:tc>
              </a:tr>
              <a:tr h="3601568">
                <a:tc>
                  <a:txBody>
                    <a:bodyPr/>
                    <a:lstStyle>
                      <a:lvl1pPr marL="182563" indent="-182563">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82563" marR="0" lvl="0" indent="-182563" algn="l" defTabSz="914400" rtl="0" eaLnBrk="0" fontAlgn="base" latinLnBrk="0" hangingPunct="0">
                        <a:lnSpc>
                          <a:spcPct val="100000"/>
                        </a:lnSpc>
                        <a:spcBef>
                          <a:spcPts val="300"/>
                        </a:spcBef>
                        <a:spcAft>
                          <a:spcPct val="0"/>
                        </a:spcAft>
                        <a:buClr>
                          <a:schemeClr val="folHlink"/>
                        </a:buClr>
                        <a:buSzTx/>
                        <a:buFont typeface="Wingdings" pitchFamily="2" charset="2"/>
                        <a:buChar char="§"/>
                        <a:tabLst/>
                      </a:pPr>
                      <a:r>
                        <a:rPr kumimoji="0" lang="en-US" altLang="fr-FR" sz="1200" b="0" i="0" u="none" strike="noStrike" cap="none" normalizeH="0" baseline="0" noProof="1" smtClean="0">
                          <a:ln>
                            <a:noFill/>
                          </a:ln>
                          <a:solidFill>
                            <a:schemeClr val="tx1"/>
                          </a:solidFill>
                          <a:effectLst/>
                          <a:latin typeface="Arial" charset="0"/>
                        </a:rPr>
                        <a:t>Replacement of the motion CPU</a:t>
                      </a:r>
                    </a:p>
                    <a:p>
                      <a:pPr marL="182563" marR="0" lvl="0" indent="-182563" algn="l" defTabSz="914400" rtl="0" eaLnBrk="0" fontAlgn="base" latinLnBrk="0" hangingPunct="0">
                        <a:lnSpc>
                          <a:spcPct val="100000"/>
                        </a:lnSpc>
                        <a:spcBef>
                          <a:spcPts val="300"/>
                        </a:spcBef>
                        <a:spcAft>
                          <a:spcPct val="0"/>
                        </a:spcAft>
                        <a:buClr>
                          <a:schemeClr val="folHlink"/>
                        </a:buClr>
                        <a:buSzTx/>
                        <a:buFont typeface="Wingdings" pitchFamily="2" charset="2"/>
                        <a:buChar char="§"/>
                        <a:tabLst/>
                      </a:pPr>
                      <a:r>
                        <a:rPr kumimoji="0" lang="en-US" altLang="fr-FR" sz="1200" b="0" i="0" u="none" strike="noStrike" cap="none" normalizeH="0" baseline="0" noProof="1" smtClean="0">
                          <a:ln>
                            <a:noFill/>
                          </a:ln>
                          <a:solidFill>
                            <a:schemeClr val="tx1"/>
                          </a:solidFill>
                          <a:effectLst/>
                          <a:latin typeface="Arial" charset="0"/>
                        </a:rPr>
                        <a:t>New CPU offering an enhanced diagnostic module thanks to a webserver   allow a easier troubleshoutting…</a:t>
                      </a:r>
                    </a:p>
                    <a:p>
                      <a:pPr marL="0" marR="0" lvl="0" indent="0" algn="l" defTabSz="914400" rtl="0" eaLnBrk="0" fontAlgn="base" latinLnBrk="0" hangingPunct="0">
                        <a:lnSpc>
                          <a:spcPct val="100000"/>
                        </a:lnSpc>
                        <a:spcBef>
                          <a:spcPts val="300"/>
                        </a:spcBef>
                        <a:spcAft>
                          <a:spcPct val="0"/>
                        </a:spcAft>
                        <a:buClr>
                          <a:schemeClr val="folHlink"/>
                        </a:buClr>
                        <a:buSzTx/>
                        <a:buFont typeface="Wingdings" pitchFamily="2" charset="2"/>
                        <a:buNone/>
                        <a:tabLst/>
                      </a:pPr>
                      <a:endParaRPr kumimoji="0" lang="en-US" altLang="fr-FR" sz="1200" b="0" i="0" u="none" strike="noStrike" cap="none" normalizeH="0" baseline="0" noProof="1" smtClean="0">
                        <a:ln>
                          <a:noFill/>
                        </a:ln>
                        <a:solidFill>
                          <a:schemeClr val="tx1"/>
                        </a:solidFill>
                        <a:effectLst/>
                        <a:latin typeface="Arial" charset="0"/>
                      </a:endParaRPr>
                    </a:p>
                    <a:p>
                      <a:pPr marL="0" marR="0" lvl="0" indent="0" algn="l" defTabSz="914400" rtl="0" eaLnBrk="0" fontAlgn="base" latinLnBrk="0" hangingPunct="0">
                        <a:lnSpc>
                          <a:spcPct val="100000"/>
                        </a:lnSpc>
                        <a:spcBef>
                          <a:spcPts val="300"/>
                        </a:spcBef>
                        <a:spcAft>
                          <a:spcPct val="0"/>
                        </a:spcAft>
                        <a:buClr>
                          <a:schemeClr val="folHlink"/>
                        </a:buClr>
                        <a:buSzTx/>
                        <a:buFont typeface="Wingdings" pitchFamily="2" charset="2"/>
                        <a:buNone/>
                        <a:tabLst/>
                      </a:pPr>
                      <a:endParaRPr kumimoji="0" lang="en-US" altLang="fr-FR" sz="1200" b="0" i="0" u="none" strike="noStrike" cap="none" normalizeH="0" baseline="0" noProof="1" smtClean="0">
                        <a:ln>
                          <a:noFill/>
                        </a:ln>
                        <a:solidFill>
                          <a:schemeClr val="tx1"/>
                        </a:solidFill>
                        <a:effectLst/>
                        <a:latin typeface="Arial" charset="0"/>
                      </a:endParaRPr>
                    </a:p>
                    <a:p>
                      <a:pPr marL="182563" marR="0" lvl="0" indent="-182563" algn="l" defTabSz="914400" rtl="0" eaLnBrk="0" fontAlgn="base" latinLnBrk="0" hangingPunct="0">
                        <a:lnSpc>
                          <a:spcPct val="100000"/>
                        </a:lnSpc>
                        <a:spcBef>
                          <a:spcPts val="300"/>
                        </a:spcBef>
                        <a:spcAft>
                          <a:spcPct val="0"/>
                        </a:spcAft>
                        <a:buClr>
                          <a:schemeClr val="folHlink"/>
                        </a:buClr>
                        <a:buSzTx/>
                        <a:buFont typeface="Wingdings" pitchFamily="2" charset="2"/>
                        <a:buNone/>
                        <a:tabLst/>
                      </a:pPr>
                      <a:endParaRPr kumimoji="0" lang="en-US" altLang="fr-FR" sz="1200" b="0" i="0" u="none" strike="noStrike" cap="none" normalizeH="0" baseline="0" noProof="1" smtClean="0">
                        <a:ln>
                          <a:noFill/>
                        </a:ln>
                        <a:solidFill>
                          <a:schemeClr val="tx1"/>
                        </a:solidFill>
                        <a:effectLst/>
                        <a:latin typeface="Arial" charset="0"/>
                      </a:endParaRPr>
                    </a:p>
                  </a:txBody>
                  <a:tcPr marL="108011" marR="108011" marT="71990" marB="71990" horzOverflow="overflow">
                    <a:lnL w="9525" cap="flat" cmpd="sng" algn="ctr">
                      <a:solidFill>
                        <a:srgbClr val="E64B00"/>
                      </a:solidFill>
                      <a:prstDash val="solid"/>
                      <a:round/>
                      <a:headEnd type="none" w="med" len="med"/>
                      <a:tailEnd type="none" w="med" len="med"/>
                    </a:lnL>
                    <a:lnR w="9525" cap="flat" cmpd="sng" algn="ctr">
                      <a:solidFill>
                        <a:srgbClr val="E64B00"/>
                      </a:solidFill>
                      <a:prstDash val="solid"/>
                      <a:round/>
                      <a:headEnd type="none" w="med" len="med"/>
                      <a:tailEnd type="none" w="med" len="med"/>
                    </a:lnR>
                    <a:lnT w="9525" cap="flat" cmpd="sng" algn="ctr">
                      <a:solidFill>
                        <a:srgbClr val="E64B00"/>
                      </a:solidFill>
                      <a:prstDash val="solid"/>
                      <a:round/>
                      <a:headEnd type="none" w="med" len="med"/>
                      <a:tailEnd type="none" w="med" len="med"/>
                    </a:lnT>
                    <a:lnB w="9525" cap="flat" cmpd="sng" algn="ctr">
                      <a:solidFill>
                        <a:srgbClr val="E64B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tabLst>
                          <a:tab pos="2974975" algn="l"/>
                          <a:tab pos="3151188" algn="l"/>
                        </a:tabLst>
                        <a:defRPr>
                          <a:solidFill>
                            <a:schemeClr val="tx1"/>
                          </a:solidFill>
                          <a:latin typeface="Arial" charset="0"/>
                        </a:defRPr>
                      </a:lvl1pPr>
                      <a:lvl2pPr marL="742950" indent="-285750">
                        <a:spcBef>
                          <a:spcPts val="1200"/>
                        </a:spcBef>
                        <a:buClr>
                          <a:srgbClr val="E64B00"/>
                        </a:buClr>
                        <a:buFont typeface="Wingdings" pitchFamily="2" charset="2"/>
                        <a:tabLst>
                          <a:tab pos="2974975" algn="l"/>
                          <a:tab pos="3151188" algn="l"/>
                        </a:tabLst>
                        <a:defRPr sz="1600">
                          <a:solidFill>
                            <a:schemeClr val="tx1"/>
                          </a:solidFill>
                          <a:latin typeface="Arial" charset="0"/>
                        </a:defRPr>
                      </a:lvl2pPr>
                      <a:lvl3pPr marL="1143000" indent="-228600">
                        <a:buClr>
                          <a:srgbClr val="E64B00"/>
                        </a:buClr>
                        <a:buFont typeface="Wingdings" pitchFamily="2" charset="2"/>
                        <a:tabLst>
                          <a:tab pos="2974975" algn="l"/>
                          <a:tab pos="3151188" algn="l"/>
                        </a:tabLst>
                        <a:defRPr sz="1400">
                          <a:solidFill>
                            <a:schemeClr val="tx1"/>
                          </a:solidFill>
                          <a:latin typeface="Arial" charset="0"/>
                        </a:defRPr>
                      </a:lvl3pPr>
                      <a:lvl4pPr marL="1600200" indent="-228600">
                        <a:buFont typeface="Wingdings" pitchFamily="2" charset="2"/>
                        <a:tabLst>
                          <a:tab pos="2974975" algn="l"/>
                          <a:tab pos="3151188" algn="l"/>
                        </a:tabLst>
                        <a:defRPr sz="1400">
                          <a:solidFill>
                            <a:schemeClr val="tx1"/>
                          </a:solidFill>
                          <a:latin typeface="Arial" charset="0"/>
                        </a:defRPr>
                      </a:lvl4pPr>
                      <a:lvl5pPr marL="2057400" indent="-228600">
                        <a:buFont typeface="Wingdings" pitchFamily="2" charset="2"/>
                        <a:tabLst>
                          <a:tab pos="2974975" algn="l"/>
                          <a:tab pos="3151188" algn="l"/>
                        </a:tabLst>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9pPr>
                    </a:lstStyle>
                    <a:p>
                      <a:pPr marL="0" marR="0" lvl="0" indent="0" algn="l" defTabSz="914400" rtl="0" eaLnBrk="1" fontAlgn="base" latinLnBrk="0" hangingPunct="1">
                        <a:lnSpc>
                          <a:spcPct val="100000"/>
                        </a:lnSpc>
                        <a:spcBef>
                          <a:spcPts val="300"/>
                        </a:spcBef>
                        <a:spcAft>
                          <a:spcPct val="0"/>
                        </a:spcAft>
                        <a:buClr>
                          <a:schemeClr val="folHlink"/>
                        </a:buClr>
                        <a:buSzTx/>
                        <a:buFont typeface="Wingdings" pitchFamily="2" charset="2"/>
                        <a:buNone/>
                        <a:tabLst>
                          <a:tab pos="2974975" algn="l"/>
                          <a:tab pos="3151188" algn="l"/>
                        </a:tabLst>
                      </a:pPr>
                      <a:endParaRPr kumimoji="0" lang="fr-FR" altLang="de-DE" sz="1400" b="0" i="0" u="none" strike="noStrike" cap="none" normalizeH="0" baseline="0" noProof="1" smtClean="0">
                        <a:ln>
                          <a:noFill/>
                        </a:ln>
                        <a:solidFill>
                          <a:schemeClr val="tx1"/>
                        </a:solidFill>
                        <a:effectLst/>
                        <a:latin typeface="Arial" charset="0"/>
                        <a:cs typeface="Arial" charset="0"/>
                      </a:endParaRPr>
                    </a:p>
                  </a:txBody>
                  <a:tcPr marL="108011" marR="108011" marT="71990" marB="71990" horzOverflow="overflow">
                    <a:lnL w="9525" cap="flat" cmpd="sng" algn="ctr">
                      <a:solidFill>
                        <a:srgbClr val="E64B00"/>
                      </a:solidFill>
                      <a:prstDash val="solid"/>
                      <a:round/>
                      <a:headEnd type="none" w="med" len="med"/>
                      <a:tailEnd type="none" w="med" len="med"/>
                    </a:lnL>
                    <a:lnR w="9525" cap="flat" cmpd="sng" algn="ctr">
                      <a:solidFill>
                        <a:schemeClr val="tx2"/>
                      </a:solidFill>
                      <a:prstDash val="solid"/>
                      <a:round/>
                      <a:headEnd type="none" w="med" len="med"/>
                      <a:tailEnd type="none" w="med" len="med"/>
                    </a:lnR>
                    <a:lnT>
                      <a:noFill/>
                    </a:lnT>
                    <a:lnB>
                      <a:noFill/>
                    </a:lnB>
                    <a:lnTlToBr>
                      <a:noFill/>
                    </a:lnTlToBr>
                    <a:lnBlToTr>
                      <a:noFill/>
                    </a:lnBlToTr>
                    <a:solidFill>
                      <a:schemeClr val="bg1"/>
                    </a:solidFill>
                  </a:tcPr>
                </a:tc>
                <a:tc>
                  <a:txBody>
                    <a:bodyPr/>
                    <a:lstStyle>
                      <a:lvl1pPr marL="171450" indent="-171450">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71450" marR="0" lvl="0" indent="-171450" algn="l" defTabSz="914400" rtl="0" eaLnBrk="1" fontAlgn="base" latinLnBrk="0" hangingPunct="1">
                        <a:lnSpc>
                          <a:spcPct val="100000"/>
                        </a:lnSpc>
                        <a:spcBef>
                          <a:spcPts val="300"/>
                        </a:spcBef>
                        <a:spcAft>
                          <a:spcPct val="0"/>
                        </a:spcAft>
                        <a:buClr>
                          <a:srgbClr val="E64B00"/>
                        </a:buClr>
                        <a:buSzTx/>
                        <a:buFont typeface="Wingdings" pitchFamily="2" charset="2"/>
                        <a:buChar char="§"/>
                        <a:tabLst/>
                      </a:pPr>
                      <a:r>
                        <a:rPr kumimoji="0" lang="en-US" altLang="fr-FR" sz="1200" b="1" i="0" u="none" strike="noStrike" cap="none" normalizeH="0" baseline="0" noProof="1" smtClean="0">
                          <a:ln>
                            <a:noFill/>
                          </a:ln>
                          <a:solidFill>
                            <a:srgbClr val="000000"/>
                          </a:solidFill>
                          <a:effectLst/>
                          <a:latin typeface="Arial" charset="0"/>
                          <a:ea typeface="+mn-ea"/>
                          <a:cs typeface="+mn-cs"/>
                        </a:rPr>
                        <a:t>Replacement of the motion CPU:</a:t>
                      </a: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r>
                        <a:rPr kumimoji="0" lang="en-US" altLang="fr-FR" sz="1200" b="0" i="0" u="none" strike="noStrike" cap="none" normalizeH="0" baseline="0" noProof="1" smtClean="0">
                          <a:ln>
                            <a:noFill/>
                          </a:ln>
                          <a:solidFill>
                            <a:srgbClr val="000000"/>
                          </a:solidFill>
                          <a:effectLst/>
                          <a:latin typeface="Arial" charset="0"/>
                          <a:ea typeface="+mn-ea"/>
                          <a:cs typeface="+mn-cs"/>
                        </a:rPr>
                        <a:t>The current CPU equipped on your current Compact blower  (Siemens D435-1 or D445-1)  is not anymore available from the manufacturer..</a:t>
                      </a: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endParaRPr kumimoji="0" lang="en-US" altLang="fr-FR" sz="1200" b="0" i="0" u="none" strike="noStrike" cap="none" normalizeH="0" baseline="0" noProof="1" smtClean="0">
                        <a:ln>
                          <a:noFill/>
                        </a:ln>
                        <a:solidFill>
                          <a:srgbClr val="000000"/>
                        </a:solidFill>
                        <a:effectLst/>
                        <a:latin typeface="Arial" charset="0"/>
                        <a:ea typeface="+mn-ea"/>
                        <a:cs typeface="+mn-cs"/>
                      </a:endParaRP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r>
                        <a:rPr kumimoji="0" lang="en-US" altLang="fr-FR" sz="1200" b="0" i="0" u="none" strike="noStrike" cap="none" normalizeH="0" baseline="0" noProof="1" smtClean="0">
                          <a:ln>
                            <a:noFill/>
                          </a:ln>
                          <a:solidFill>
                            <a:srgbClr val="000000"/>
                          </a:solidFill>
                          <a:effectLst/>
                          <a:latin typeface="Arial" charset="0"/>
                          <a:ea typeface="+mn-ea"/>
                          <a:cs typeface="+mn-cs"/>
                        </a:rPr>
                        <a:t>The new solution need a software adaption and a wiring modification to be put in place..</a:t>
                      </a: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endParaRPr kumimoji="0" lang="en-US" altLang="fr-FR" sz="1200" b="0" i="0" u="none" strike="noStrike" cap="none" normalizeH="0" baseline="0" noProof="1" smtClean="0">
                        <a:ln>
                          <a:noFill/>
                        </a:ln>
                        <a:solidFill>
                          <a:srgbClr val="000000"/>
                        </a:solidFill>
                        <a:effectLst/>
                        <a:latin typeface="Arial" charset="0"/>
                        <a:ea typeface="+mn-ea"/>
                        <a:cs typeface="+mn-cs"/>
                      </a:endParaRP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endParaRPr kumimoji="0" lang="en-US" altLang="fr-FR" sz="1200" b="0" i="0" u="none" strike="noStrike" cap="none" normalizeH="0" baseline="0" noProof="1" smtClean="0">
                        <a:ln>
                          <a:noFill/>
                        </a:ln>
                        <a:solidFill>
                          <a:srgbClr val="000000"/>
                        </a:solidFill>
                        <a:effectLst/>
                        <a:latin typeface="Arial" charset="0"/>
                        <a:ea typeface="+mn-ea"/>
                        <a:cs typeface="+mn-cs"/>
                      </a:endParaRPr>
                    </a:p>
                  </a:txBody>
                  <a:tcPr marL="108011" marR="108011" marT="71990" marB="71990"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chemeClr val="bg1"/>
                    </a:solidFill>
                  </a:tcPr>
                </a:tc>
              </a:tr>
            </a:tbl>
          </a:graphicData>
        </a:graphic>
      </p:graphicFrame>
      <p:pic>
        <p:nvPicPr>
          <p:cNvPr id="18" name="Picture 17"/>
          <p:cNvPicPr>
            <a:picLocks noChangeAspect="1"/>
          </p:cNvPicPr>
          <p:nvPr/>
        </p:nvPicPr>
        <p:blipFill rotWithShape="1">
          <a:blip r:embed="rId6" cstate="print">
            <a:extLst>
              <a:ext uri="{28A0092B-C50C-407E-A947-70E740481C1C}">
                <a14:useLocalDpi xmlns:a14="http://schemas.microsoft.com/office/drawing/2010/main" val="0"/>
              </a:ext>
            </a:extLst>
          </a:blip>
          <a:srcRect l="66312"/>
          <a:stretch/>
        </p:blipFill>
        <p:spPr>
          <a:xfrm>
            <a:off x="4961357" y="3737769"/>
            <a:ext cx="536300" cy="1591967"/>
          </a:xfrm>
          <a:prstGeom prst="rect">
            <a:avLst/>
          </a:prstGeom>
        </p:spPr>
      </p:pic>
      <p:sp>
        <p:nvSpPr>
          <p:cNvPr id="2" name="TextBox 1"/>
          <p:cNvSpPr txBox="1"/>
          <p:nvPr/>
        </p:nvSpPr>
        <p:spPr>
          <a:xfrm>
            <a:off x="5599257" y="4144018"/>
            <a:ext cx="2824307" cy="646331"/>
          </a:xfrm>
          <a:prstGeom prst="rect">
            <a:avLst/>
          </a:prstGeom>
          <a:noFill/>
        </p:spPr>
        <p:txBody>
          <a:bodyPr wrap="square" lIns="0" tIns="0" rIns="0" bIns="0" rtlCol="0">
            <a:spAutoFit/>
          </a:bodyPr>
          <a:lstStyle/>
          <a:p>
            <a:pPr>
              <a:buClr>
                <a:schemeClr val="accent4"/>
              </a:buClr>
            </a:pPr>
            <a:r>
              <a:rPr lang="en-US" sz="1400" dirty="0" smtClean="0"/>
              <a:t>Siemens Simotion </a:t>
            </a:r>
          </a:p>
          <a:p>
            <a:pPr>
              <a:buClr>
                <a:schemeClr val="accent4"/>
              </a:buClr>
            </a:pPr>
            <a:r>
              <a:rPr lang="en-US" sz="1400" dirty="0" smtClean="0"/>
              <a:t>CPU generation 1 Obsolete replaced by CPU generation 2</a:t>
            </a:r>
          </a:p>
        </p:txBody>
      </p:sp>
    </p:spTree>
    <p:extLst>
      <p:ext uri="{BB962C8B-B14F-4D97-AF65-F5344CB8AC3E}">
        <p14:creationId xmlns:p14="http://schemas.microsoft.com/office/powerpoint/2010/main" val="723209866"/>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idel-PPT-Template2014">
  <a:themeElements>
    <a:clrScheme name="Sidel">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
      <a:majorFont>
        <a:latin typeface="Arial"/>
        <a:ea typeface=""/>
        <a:cs typeface=""/>
      </a:majorFont>
      <a:minorFont>
        <a:latin typeface="Arial"/>
        <a:ea typeface=""/>
        <a:cs typeface=""/>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70000"/>
                <a:satMod val="350000"/>
              </a:schemeClr>
            </a:gs>
          </a:gsLst>
          <a:path path="circle">
            <a:fillToRect l="51000" t="-20000" r="200000" b="100000"/>
          </a:path>
        </a:gradFill>
        <a:blipFill>
          <a:blip xmlns:r="http://schemas.openxmlformats.org/officeDocument/2006/relationships" r:embed="rId1">
            <a:duotone>
              <a:schemeClr val="phClr">
                <a:shade val="25000"/>
                <a:satMod val="350000"/>
              </a:schemeClr>
              <a:schemeClr val="phClr">
                <a:tint val="83000"/>
                <a:satMod val="115000"/>
              </a:schemeClr>
            </a:duotone>
          </a:blip>
          <a:tile tx="0" ty="0" sx="120000" sy="120000" flip="xy" algn="t"/>
        </a:blipFill>
      </a:bgFillStyleLst>
    </a:fmtScheme>
  </a:themeElements>
  <a:objectDefaults>
    <a:spDef>
      <a:spPr>
        <a:solidFill>
          <a:schemeClr val="bg2"/>
        </a:solidFill>
        <a:ln>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dirty="0"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buClr>
            <a:schemeClr val="accent4"/>
          </a:buClr>
          <a:defRPr sz="1400" dirty="0" err="1"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Sidel-Template2014_guidelines-v1</Template>
  <TotalTime>0</TotalTime>
  <Words>107</Words>
  <Application>Microsoft Office PowerPoint</Application>
  <PresentationFormat>On-screen Show (4:3)</PresentationFormat>
  <Paragraphs>17</Paragraphs>
  <Slides>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7" baseType="lpstr">
      <vt:lpstr>ＭＳ Ｐゴシック</vt:lpstr>
      <vt:lpstr>Arial</vt:lpstr>
      <vt:lpstr>Calibri</vt:lpstr>
      <vt:lpstr>Wingdings</vt:lpstr>
      <vt:lpstr>Sidel-PPT-Template2014</vt:lpstr>
      <vt:lpstr>think-cell Folie</vt:lpstr>
      <vt:lpstr>Anticipate spare parts shortage</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2015-06-11T14:41:54Z</dcterms:created>
  <dcterms:modified xsi:type="dcterms:W3CDTF">2016-03-22T10:39:02Z</dcterms:modified>
</cp:coreProperties>
</file>