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8228"/>
            <a:ext cx="33021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28" y="598173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61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61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6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6" y="232730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54327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88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15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7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15" y="102555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16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61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61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6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6" y="232730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2" y="638178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5" y="652624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830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28" y="598173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61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61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6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21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8228"/>
            <a:ext cx="33021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55824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44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28" y="598173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61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61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6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21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8228"/>
            <a:ext cx="33021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78286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/>
          </p:nvPr>
        </p:nvGraphicFramePr>
        <p:xfrm>
          <a:off x="1589" y="161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9" y="161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2" y="638178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5" y="652624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53" y="6626255"/>
            <a:ext cx="266739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z="900" smtClean="0">
                <a:solidFill>
                  <a:srgbClr val="7F7F7F"/>
                </a:solidFill>
              </a:rPr>
              <a:pPr/>
              <a:t>12 August 2014</a:t>
            </a:fld>
            <a:r>
              <a:rPr lang="en-GB" sz="900" smtClean="0">
                <a:solidFill>
                  <a:srgbClr val="7F7F7F"/>
                </a:solidFill>
              </a:rPr>
              <a:t> – Confidential</a:t>
            </a:r>
            <a:endParaRPr lang="en-GB" sz="900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55"/>
            <a:ext cx="50815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rgbClr val="7F7F7F"/>
                </a:solidFill>
              </a:rPr>
              <a:pPr/>
              <a:t>‹N°›</a:t>
            </a:fld>
            <a:endParaRPr lang="en-GB" sz="900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15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676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Optimized tension of the main chain in the return zone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30" y="1329300"/>
            <a:ext cx="7997825" cy="307777"/>
          </a:xfrm>
        </p:spPr>
        <p:txBody>
          <a:bodyPr vert="horz" lIns="0" tIns="0" rIns="0" bIns="0" rtlCol="0">
            <a:spAutoFit/>
          </a:bodyPr>
          <a:lstStyle/>
          <a:p>
            <a:r>
              <a:rPr lang="en-US" dirty="0"/>
              <a:t>Automatic chain tensioner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8774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indent="0" eaLnBrk="1" hangingPunct="1">
              <a:spcBef>
                <a:spcPct val="20000"/>
              </a:spcBef>
              <a:buNone/>
              <a:defRPr sz="800" kern="0"/>
            </a:lvl1pPr>
            <a:lvl2pPr marL="182563" indent="-182563" eaLnBrk="1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</a:lvl2pPr>
            <a:lvl3pPr marL="357188" indent="-174625" eaLnBrk="1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sz="1600"/>
            </a:lvl3pPr>
            <a:lvl4pPr marL="539750" indent="-182563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4pPr>
            <a:lvl5pPr marL="714375" indent="-174625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5pPr>
            <a:lvl6pPr marL="2514600" indent="-228600" eaLnBrk="1" hangingPunct="1">
              <a:spcBef>
                <a:spcPct val="20000"/>
              </a:spcBef>
              <a:buChar char="•"/>
              <a:defRPr sz="2000"/>
            </a:lvl6pPr>
            <a:lvl7pPr marL="2971800" indent="-228600" eaLnBrk="1" hangingPunct="1">
              <a:spcBef>
                <a:spcPct val="20000"/>
              </a:spcBef>
              <a:buChar char="•"/>
              <a:defRPr sz="2000"/>
            </a:lvl7pPr>
            <a:lvl8pPr marL="3429000" indent="-228600" eaLnBrk="1" hangingPunct="1">
              <a:spcBef>
                <a:spcPct val="20000"/>
              </a:spcBef>
              <a:buChar char="•"/>
              <a:defRPr sz="2000"/>
            </a:lvl8pPr>
            <a:lvl9pPr marL="3886200" indent="-228600" eaLnBrk="1" hangingPunct="1">
              <a:spcBef>
                <a:spcPct val="20000"/>
              </a:spcBef>
              <a:buChar char="•"/>
              <a:defRPr sz="2000"/>
            </a:lvl9pPr>
            <a:extLst/>
          </a:lstStyle>
          <a:p>
            <a:r>
              <a:rPr lang="en-GB" dirty="0">
                <a:solidFill>
                  <a:srgbClr val="000000"/>
                </a:solidFill>
              </a:rPr>
              <a:t>Value: Product quality</a:t>
            </a:r>
          </a:p>
          <a:p>
            <a:r>
              <a:rPr lang="en-GB" dirty="0">
                <a:solidFill>
                  <a:srgbClr val="000000"/>
                </a:solidFill>
              </a:rPr>
              <a:t>Equipment: </a:t>
            </a:r>
            <a:r>
              <a:rPr lang="fr-FR" dirty="0" err="1">
                <a:solidFill>
                  <a:srgbClr val="000000"/>
                </a:solidFill>
              </a:rPr>
              <a:t>Oceano</a:t>
            </a:r>
            <a:r>
              <a:rPr lang="fr-FR" dirty="0">
                <a:solidFill>
                  <a:srgbClr val="000000"/>
                </a:solidFill>
              </a:rPr>
              <a:t>, NDE</a:t>
            </a:r>
          </a:p>
          <a:p>
            <a:r>
              <a:rPr lang="en-GB" dirty="0">
                <a:solidFill>
                  <a:srgbClr val="000000"/>
                </a:solidFill>
              </a:rPr>
              <a:t>Catalogue code: </a:t>
            </a:r>
            <a:r>
              <a:rPr lang="en-GB" dirty="0" smtClean="0">
                <a:solidFill>
                  <a:srgbClr val="000000"/>
                </a:solidFill>
              </a:rPr>
              <a:t>B018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30" y="1273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graphicFrame>
        <p:nvGraphicFramePr>
          <p:cNvPr id="10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7354"/>
              </p:ext>
            </p:extLst>
          </p:nvPr>
        </p:nvGraphicFramePr>
        <p:xfrm>
          <a:off x="651885" y="1743105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/>
                <a:gridCol w="244900"/>
                <a:gridCol w="3877200"/>
              </a:tblGrid>
              <a:tr h="324302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VALUE AND BENEFITS</a:t>
                      </a: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  <a:endParaRPr kumimoji="0" lang="en-GB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en-US" altLang="de-DE" sz="1200" b="0" noProof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Easy installation</a:t>
                      </a: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en-US" altLang="de-DE" sz="1200" b="0" noProof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Optimized tension of the main chain in the return zone</a:t>
                      </a: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en-US" altLang="de-DE" sz="1200" b="0" noProof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Automatic detection of the need for chain tensioning maintenance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upgrade consists in adding an automatic tensioner system in the return zone under the machine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14" y="4307661"/>
            <a:ext cx="2820468" cy="98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67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Affichage à l'écran (4:3)</PresentationFormat>
  <Paragraphs>11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Wingdings</vt:lpstr>
      <vt:lpstr>Sidel Template 2013</vt:lpstr>
      <vt:lpstr>think-cell Folie</vt:lpstr>
      <vt:lpstr>Optimized tension of the main chain in the return zone       </vt:lpstr>
    </vt:vector>
  </TitlesOfParts>
  <Company>Sidel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cleaning      </dc:title>
  <dc:creator>De Chanteloup, Barbara</dc:creator>
  <cp:lastModifiedBy>De Chanteloup, Barbara</cp:lastModifiedBy>
  <cp:revision>2</cp:revision>
  <dcterms:created xsi:type="dcterms:W3CDTF">2014-08-12T08:46:13Z</dcterms:created>
  <dcterms:modified xsi:type="dcterms:W3CDTF">2014-08-12T08:48:49Z</dcterms:modified>
</cp:coreProperties>
</file>