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71596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44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1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3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24595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6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34593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771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67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5391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4687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905338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06 August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285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4864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dirty="0"/>
              <a:t>% more productivity for 2 Liters </a:t>
            </a:r>
            <a:r>
              <a:rPr lang="en-US" dirty="0" smtClean="0"/>
              <a:t>bottles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smtClean="0"/>
              <a:t>Super </a:t>
            </a:r>
            <a:r>
              <a:rPr lang="en-US" dirty="0"/>
              <a:t>high flow (SHF) filler valve internal component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</a:t>
            </a:r>
            <a:r>
              <a:rPr sz="800" kern="0" dirty="0">
                <a:solidFill>
                  <a:srgbClr val="000000"/>
                </a:solidFill>
              </a:rPr>
              <a:t>Efficiency</a:t>
            </a:r>
          </a:p>
          <a:p>
            <a:r>
              <a:rPr sz="800" kern="0" dirty="0">
                <a:solidFill>
                  <a:srgbClr val="000000"/>
                </a:solidFill>
              </a:rPr>
              <a:t>Equipment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>
                <a:solidFill>
                  <a:srgbClr val="000000"/>
                </a:solidFill>
              </a:rPr>
              <a:t>Fillers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sz="800" kern="0" dirty="0" smtClean="0">
                <a:solidFill>
                  <a:srgbClr val="000000"/>
                </a:solidFill>
              </a:rPr>
              <a:t>HS018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96312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Faster filling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 extra productivity for 2-L bottles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component with 7mm air return for fillers processing bottles of 1 liter or more.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 over speeds obtained with HF valves.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configuration with increased air return and elimination of valve siphoning.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Parts affected:</a:t>
                      </a:r>
                    </a:p>
                    <a:p>
                      <a:pPr marL="54133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component</a:t>
                      </a:r>
                    </a:p>
                    <a:p>
                      <a:pPr marL="54133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Pressurization valve</a:t>
                      </a:r>
                    </a:p>
                    <a:p>
                      <a:pPr marL="54133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Valve support</a:t>
                      </a:r>
                      <a:endParaRPr lang="en-US" sz="1000" b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436593"/>
            <a:ext cx="2812083" cy="200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</Words>
  <Application>Microsoft Office PowerPoint</Application>
  <PresentationFormat>Affichage à l'écran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15_Sidel Template 2013</vt:lpstr>
      <vt:lpstr>think-cell Folie</vt:lpstr>
      <vt:lpstr>5% more productivity for 2 Liters bottles 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production efficiency by eliminating cap blockages   </dc:title>
  <dc:creator>Gouriou, Lydie</dc:creator>
  <cp:lastModifiedBy>Gouriou, Lydie</cp:lastModifiedBy>
  <cp:revision>2</cp:revision>
  <dcterms:created xsi:type="dcterms:W3CDTF">2014-08-06T12:49:40Z</dcterms:created>
  <dcterms:modified xsi:type="dcterms:W3CDTF">2014-08-06T12:53:48Z</dcterms:modified>
</cp:coreProperties>
</file>