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r>
              <a:rPr>
                <a:solidFill>
                  <a:srgbClr val="000000"/>
                </a:solidFill>
              </a:rPr>
              <a:t/>
            </a:r>
            <a:br>
              <a:rPr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64785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9266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8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3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45013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5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61078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www.sidel.es</a:t>
            </a:r>
            <a:endParaRPr lang="es-ES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r>
              <a:rPr>
                <a:solidFill>
                  <a:srgbClr val="000000"/>
                </a:solidFill>
              </a:rPr>
              <a:t/>
            </a:r>
            <a:br>
              <a:rPr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</p:spTree>
    <p:extLst>
      <p:ext uri="{BB962C8B-B14F-4D97-AF65-F5344CB8AC3E}">
        <p14:creationId xmlns:p14="http://schemas.microsoft.com/office/powerpoint/2010/main" val="28294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66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84585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www.sidel.es</a:t>
            </a:r>
            <a:endParaRPr lang="es-ES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r>
              <a:rPr>
                <a:solidFill>
                  <a:srgbClr val="000000"/>
                </a:solidFill>
              </a:rPr>
              <a:t/>
            </a:r>
            <a:br>
              <a:rPr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</p:spTree>
    <p:extLst>
      <p:ext uri="{BB962C8B-B14F-4D97-AF65-F5344CB8AC3E}">
        <p14:creationId xmlns:p14="http://schemas.microsoft.com/office/powerpoint/2010/main" val="21869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7748593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Plantilla Sidel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06 August 2014</a:t>
            </a:fld>
            <a:r>
              <a:rPr lang="en-GB" smtClean="0">
                <a:solidFill>
                  <a:srgbClr val="7F7F7F"/>
                </a:solidFill>
              </a:rPr>
              <a:t> Confidencial</a:t>
            </a:r>
            <a:endParaRPr lang="es-ES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Página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s-ES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871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30486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/>
          <a:p>
            <a:r>
              <a:rPr lang="es-ES" dirty="0" smtClean="0"/>
              <a:t>Un </a:t>
            </a:r>
            <a:r>
              <a:rPr lang="es-ES" dirty="0"/>
              <a:t>5 % más de productividad para las botellas de 2 litros </a:t>
            </a:r>
            <a:br>
              <a:rPr lang="es-ES" dirty="0"/>
            </a:br>
            <a:endParaRPr lang="es-E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292388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s-ES" sz="1900" dirty="0" smtClean="0"/>
              <a:t>Componente </a:t>
            </a:r>
            <a:r>
              <a:rPr lang="es-ES" sz="1900" dirty="0"/>
              <a:t>interno para la válvula de llenado de elevado caudal (SHF) </a:t>
            </a:r>
            <a:endParaRPr sz="1900"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sz="800" kern="0" dirty="0">
                <a:solidFill>
                  <a:srgbClr val="000000"/>
                </a:solidFill>
              </a:rPr>
              <a:t>Valor: </a:t>
            </a:r>
            <a:r>
              <a:rPr sz="800" kern="0" dirty="0" err="1" smtClean="0">
                <a:solidFill>
                  <a:srgbClr val="000000"/>
                </a:solidFill>
              </a:rPr>
              <a:t>Eficiencia</a:t>
            </a:r>
            <a:endParaRPr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Equipo</a:t>
            </a:r>
            <a:r>
              <a:rPr sz="800" kern="0" dirty="0">
                <a:solidFill>
                  <a:srgbClr val="000000"/>
                </a:solidFill>
              </a:rPr>
              <a:t>: </a:t>
            </a:r>
            <a:r>
              <a:rPr sz="800" kern="0" dirty="0" err="1" smtClean="0">
                <a:solidFill>
                  <a:srgbClr val="000000"/>
                </a:solidFill>
              </a:rPr>
              <a:t>llenadoras</a:t>
            </a:r>
            <a:endParaRPr lang="es-ES" sz="800" kern="0" dirty="0">
              <a:solidFill>
                <a:srgbClr val="000000"/>
              </a:solidFill>
            </a:endParaRPr>
          </a:p>
          <a:p>
            <a:r>
              <a:rPr sz="800" kern="0" dirty="0">
                <a:solidFill>
                  <a:srgbClr val="000000"/>
                </a:solidFill>
              </a:rPr>
              <a:t>Código de catálogo</a:t>
            </a:r>
            <a:r>
              <a:rPr sz="800" kern="0" dirty="0">
                <a:solidFill>
                  <a:srgbClr val="000000"/>
                </a:solidFill>
              </a:rPr>
              <a:t>: </a:t>
            </a:r>
            <a:r>
              <a:rPr sz="800" kern="0" dirty="0" smtClean="0">
                <a:solidFill>
                  <a:srgbClr val="000000"/>
                </a:solidFill>
              </a:rPr>
              <a:t>HS018</a:t>
            </a:r>
            <a:endParaRPr sz="800" kern="0" dirty="0">
              <a:solidFill>
                <a:srgbClr val="000000"/>
              </a:solidFill>
            </a:endParaRP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658954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VALOR Y VENTAJAS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DESCRIPCIÓN</a:t>
                      </a:r>
                      <a:endParaRPr kumimoji="0" lang="es-ES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Un llenado más rápido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s-E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Un 5 % más de productividad para las botellas de 2 litros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Componente interno con retorno de aire de 7 mm para llenadoras que trabajan con botellas de 1 litro o más.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 5 % más de velocidad gracias a las válvulas HF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Configuración interna con aumento del retorno de aire y eliminación del sifonado de válvula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Piezas concernidas:</a:t>
                      </a:r>
                    </a:p>
                    <a:p>
                      <a:pPr marL="63341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Componente interno</a:t>
                      </a:r>
                    </a:p>
                    <a:p>
                      <a:pPr marL="63341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Válvula de presurización</a:t>
                      </a:r>
                    </a:p>
                    <a:p>
                      <a:pPr marL="63341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Soporte de </a:t>
                      </a:r>
                      <a:r>
                        <a:rPr kumimoji="0" lang="es-E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la válvula</a:t>
                      </a:r>
                      <a:endParaRPr kumimoji="0" lang="es-E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19" y="3429000"/>
            <a:ext cx="3024931" cy="216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41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114</Words>
  <Application>Microsoft Office PowerPoint</Application>
  <PresentationFormat>Affichage à l'écran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3" baseType="lpstr">
      <vt:lpstr>Sidel Template 2013</vt:lpstr>
      <vt:lpstr>think-cell Folie</vt:lpstr>
      <vt:lpstr>Un 5 % más de productividad para las botellas de 2 litros  </vt:lpstr>
    </vt:vector>
  </TitlesOfParts>
  <Company>Sidel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Aumente la vida útil de las válvulas de presurización</dc:title>
  <dc:creator>Gouriou, Lydie</dc:creator>
  <cp:lastModifiedBy>Gouriou, Lydie</cp:lastModifiedBy>
  <cp:revision>2</cp:revision>
  <dcterms:created xsi:type="dcterms:W3CDTF">2014-08-06T13:20:07Z</dcterms:created>
  <dcterms:modified xsi:type="dcterms:W3CDTF">2014-08-06T13:24:07Z</dcterms:modified>
</cp:coreProperties>
</file>