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60" r:id="rId1"/>
    <p:sldMasterId id="2147484069" r:id="rId2"/>
    <p:sldMasterId id="2147484366" r:id="rId3"/>
    <p:sldMasterId id="2147484375" r:id="rId4"/>
  </p:sldMasterIdLst>
  <p:notesMasterIdLst>
    <p:notesMasterId r:id="rId6"/>
  </p:notesMasterIdLst>
  <p:handoutMasterIdLst>
    <p:handoutMasterId r:id="rId7"/>
  </p:handoutMasterIdLst>
  <p:sldIdLst>
    <p:sldId id="983" r:id="rId5"/>
  </p:sldIdLst>
  <p:sldSz cx="9144000" cy="6858000" type="screen4x3"/>
  <p:notesSz cx="6724650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B00"/>
    <a:srgbClr val="FF0000"/>
    <a:srgbClr val="FF00FF"/>
    <a:srgbClr val="009900"/>
    <a:srgbClr val="33CC33"/>
    <a:srgbClr val="00FF00"/>
    <a:srgbClr val="96969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0" autoAdjust="0"/>
    <p:restoredTop sz="94621" autoAdjust="0"/>
  </p:normalViewPr>
  <p:slideViewPr>
    <p:cSldViewPr>
      <p:cViewPr varScale="1">
        <p:scale>
          <a:sx n="106" d="100"/>
          <a:sy n="106" d="100"/>
        </p:scale>
        <p:origin x="1170" y="114"/>
      </p:cViewPr>
      <p:guideLst>
        <p:guide orient="horz" pos="2432"/>
        <p:guide pos="2880"/>
        <p:guide pos="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 altLang="fr-FR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8075" tIns="49038" rIns="98075" bIns="49038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/>
            </a:lvl1pPr>
          </a:lstStyle>
          <a:p>
            <a:fld id="{15BEB683-096C-4622-B67B-946CA3D994B1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925750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1363"/>
            <a:ext cx="4935538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9475"/>
            <a:ext cx="5380038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 alt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9377363"/>
            <a:ext cx="29130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2467" tIns="46233" rIns="92467" bIns="4623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fld id="{78381F42-BD60-4392-A312-7D977B086CE2}" type="slidenum">
              <a:rPr lang="de-CH" altLang="fr-FR"/>
              <a:pPr/>
              <a:t>‹N°›</a:t>
            </a:fld>
            <a:endParaRPr lang="de-CH" altLang="fr-FR"/>
          </a:p>
        </p:txBody>
      </p:sp>
    </p:spTree>
    <p:extLst>
      <p:ext uri="{BB962C8B-B14F-4D97-AF65-F5344CB8AC3E}">
        <p14:creationId xmlns:p14="http://schemas.microsoft.com/office/powerpoint/2010/main" val="2048203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5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5.jpe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6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7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>
                <a:solidFill>
                  <a:srgbClr val="FFFFFF"/>
                </a:solidFill>
              </a:rPr>
            </a:br>
            <a:r>
              <a:rPr lang="en-GB" altLang="fr-FR" sz="80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8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351487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19036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05351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9161200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7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>
                <a:solidFill>
                  <a:srgbClr val="FFFFFF"/>
                </a:solidFill>
              </a:rPr>
            </a:br>
            <a:r>
              <a:rPr lang="en-GB" altLang="fr-FR" sz="80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6389453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0734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01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>
                <a:solidFill>
                  <a:srgbClr val="FFFFFF"/>
                </a:solidFill>
              </a:rPr>
            </a:br>
            <a:r>
              <a:rPr lang="en-GB" altLang="fr-FR" sz="80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3173767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20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25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  <p:pic>
        <p:nvPicPr>
          <p:cNvPr id="26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802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718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737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076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8338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  <p:pic>
        <p:nvPicPr>
          <p:cNvPr id="11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13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2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9628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"/>
                <a:ea typeface="+mn-ea"/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2240389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75744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7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19" name="Picture 19" descr="Sidel_BM_no_bleed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1"/>
              <a:t>Click to edit master title style</a:t>
            </a:r>
            <a:endParaRPr lang="en-GB" noProof="0" dirty="0"/>
          </a:p>
        </p:txBody>
      </p:sp>
      <p:sp>
        <p:nvSpPr>
          <p:cNvPr id="27" name="Title 1"/>
          <p:cNvSpPr>
            <a:spLocks/>
          </p:cNvSpPr>
          <p:nvPr userDrawn="1"/>
        </p:nvSpPr>
        <p:spPr bwMode="gray">
          <a:xfrm>
            <a:off x="6520106" y="6476331"/>
            <a:ext cx="92172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GB" sz="1000" b="1" dirty="0">
                <a:solidFill>
                  <a:srgbClr val="FFFFFF"/>
                </a:solidFill>
                <a:latin typeface="Arial"/>
                <a:ea typeface="+mn-ea"/>
              </a:rPr>
              <a:t>www.sidel.com</a:t>
            </a:r>
          </a:p>
        </p:txBody>
      </p:sp>
      <p:sp>
        <p:nvSpPr>
          <p:cNvPr id="20" name="Title 1"/>
          <p:cNvSpPr>
            <a:spLocks/>
          </p:cNvSpPr>
          <p:nvPr userDrawn="1"/>
        </p:nvSpPr>
        <p:spPr bwMode="gray">
          <a:xfrm>
            <a:off x="650875" y="6389944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All rights reserved. No part of this publication may be reproduced</a:t>
            </a:r>
            <a:b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</a:br>
            <a:r>
              <a:rPr lang="en-GB" sz="800" dirty="0">
                <a:solidFill>
                  <a:srgbClr val="FFFFFF"/>
                </a:solidFill>
                <a:latin typeface="Arial"/>
                <a:ea typeface="+mn-ea"/>
              </a:rPr>
              <a:t>or electronically distributed without the prior permission of the publisher. </a:t>
            </a:r>
          </a:p>
        </p:txBody>
      </p:sp>
    </p:spTree>
    <p:extLst>
      <p:ext uri="{BB962C8B-B14F-4D97-AF65-F5344CB8AC3E}">
        <p14:creationId xmlns:p14="http://schemas.microsoft.com/office/powerpoint/2010/main" val="3127882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rotWithShape="1">
          <a:gsLst>
            <a:gs pos="0">
              <a:schemeClr val="bg1"/>
            </a:gs>
            <a:gs pos="100000">
              <a:srgbClr val="D9D9D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8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5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" name="Objekt 8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 txBox="1">
            <a:spLocks/>
          </p:cNvSpPr>
          <p:nvPr userDrawn="1"/>
        </p:nvSpPr>
        <p:spPr>
          <a:xfrm>
            <a:off x="657226" y="6559241"/>
            <a:ext cx="501740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48" b="1" dirty="0">
                <a:solidFill>
                  <a:srgbClr val="E64B00"/>
                </a:solidFill>
              </a:rPr>
              <a:t>sidel.com</a:t>
            </a:r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7700" y="599647"/>
            <a:ext cx="8058150" cy="580287"/>
          </a:xfrm>
        </p:spPr>
        <p:txBody>
          <a:bodyPr/>
          <a:lstStyle>
            <a:lvl1pPr>
              <a:defRPr sz="377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47701" y="2156103"/>
            <a:ext cx="6408737" cy="827855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88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9469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8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3" name="Objekt 8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 txBox="1">
            <a:spLocks/>
          </p:cNvSpPr>
          <p:nvPr/>
        </p:nvSpPr>
        <p:spPr>
          <a:xfrm>
            <a:off x="1377950" y="6479866"/>
            <a:ext cx="88646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48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z="848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 July 2019</a:t>
            </a:fld>
            <a:endParaRPr lang="en-GB" sz="848" dirty="0">
              <a:solidFill>
                <a:srgbClr val="7F7F7F"/>
              </a:solidFill>
            </a:endParaRP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>
          <a:xfrm>
            <a:off x="647700" y="6479866"/>
            <a:ext cx="48090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48" dirty="0">
                <a:solidFill>
                  <a:srgbClr val="7F7F7F"/>
                </a:solidFill>
              </a:rPr>
              <a:t>Page </a:t>
            </a:r>
            <a:fld id="{12A34401-8199-4818-BD09-7935527FCC48}" type="slidenum">
              <a:rPr lang="en-GB" sz="848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GB" sz="848" dirty="0">
              <a:solidFill>
                <a:srgbClr val="7F7F7F"/>
              </a:solidFill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7723188" y="6499226"/>
            <a:ext cx="920750" cy="252413"/>
            <a:chOff x="1005" y="1644"/>
            <a:chExt cx="3749" cy="1030"/>
          </a:xfrm>
        </p:grpSpPr>
        <p:sp>
          <p:nvSpPr>
            <p:cNvPr id="7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94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848 w 501"/>
                <a:gd name="T1" fmla="*/ 740 h 429"/>
                <a:gd name="T2" fmla="*/ 800 w 501"/>
                <a:gd name="T3" fmla="*/ 678 h 429"/>
                <a:gd name="T4" fmla="*/ 782 w 501"/>
                <a:gd name="T5" fmla="*/ 655 h 429"/>
                <a:gd name="T6" fmla="*/ 680 w 501"/>
                <a:gd name="T7" fmla="*/ 607 h 429"/>
                <a:gd name="T8" fmla="*/ 548 w 501"/>
                <a:gd name="T9" fmla="*/ 740 h 429"/>
                <a:gd name="T10" fmla="*/ 680 w 501"/>
                <a:gd name="T11" fmla="*/ 870 h 429"/>
                <a:gd name="T12" fmla="*/ 782 w 501"/>
                <a:gd name="T13" fmla="*/ 823 h 429"/>
                <a:gd name="T14" fmla="*/ 800 w 501"/>
                <a:gd name="T15" fmla="*/ 799 h 429"/>
                <a:gd name="T16" fmla="*/ 848 w 501"/>
                <a:gd name="T17" fmla="*/ 740 h 429"/>
                <a:gd name="T18" fmla="*/ 383 w 501"/>
                <a:gd name="T19" fmla="*/ 737 h 429"/>
                <a:gd name="T20" fmla="*/ 680 w 501"/>
                <a:gd name="T21" fmla="*/ 444 h 429"/>
                <a:gd name="T22" fmla="*/ 907 w 501"/>
                <a:gd name="T23" fmla="*/ 548 h 429"/>
                <a:gd name="T24" fmla="*/ 909 w 501"/>
                <a:gd name="T25" fmla="*/ 553 h 429"/>
                <a:gd name="T26" fmla="*/ 914 w 501"/>
                <a:gd name="T27" fmla="*/ 551 h 429"/>
                <a:gd name="T28" fmla="*/ 590 w 501"/>
                <a:gd name="T29" fmla="*/ 0 h 429"/>
                <a:gd name="T30" fmla="*/ 0 w 501"/>
                <a:gd name="T31" fmla="*/ 1014 h 429"/>
                <a:gd name="T32" fmla="*/ 576 w 501"/>
                <a:gd name="T33" fmla="*/ 1014 h 429"/>
                <a:gd name="T34" fmla="*/ 579 w 501"/>
                <a:gd name="T35" fmla="*/ 1012 h 429"/>
                <a:gd name="T36" fmla="*/ 519 w 501"/>
                <a:gd name="T37" fmla="*/ 986 h 429"/>
                <a:gd name="T38" fmla="*/ 383 w 501"/>
                <a:gd name="T39" fmla="*/ 737 h 429"/>
                <a:gd name="T40" fmla="*/ 1171 w 501"/>
                <a:gd name="T41" fmla="*/ 1009 h 429"/>
                <a:gd name="T42" fmla="*/ 1110 w 501"/>
                <a:gd name="T43" fmla="*/ 993 h 429"/>
                <a:gd name="T44" fmla="*/ 956 w 501"/>
                <a:gd name="T45" fmla="*/ 867 h 429"/>
                <a:gd name="T46" fmla="*/ 897 w 501"/>
                <a:gd name="T47" fmla="*/ 941 h 429"/>
                <a:gd name="T48" fmla="*/ 786 w 501"/>
                <a:gd name="T49" fmla="*/ 1012 h 429"/>
                <a:gd name="T50" fmla="*/ 786 w 501"/>
                <a:gd name="T51" fmla="*/ 1014 h 429"/>
                <a:gd name="T52" fmla="*/ 1183 w 501"/>
                <a:gd name="T53" fmla="*/ 1014 h 429"/>
                <a:gd name="T54" fmla="*/ 1183 w 501"/>
                <a:gd name="T55" fmla="*/ 1012 h 429"/>
                <a:gd name="T56" fmla="*/ 1171 w 501"/>
                <a:gd name="T57" fmla="*/ 1009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94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404 w 937"/>
                <a:gd name="T1" fmla="*/ 321 h 326"/>
                <a:gd name="T2" fmla="*/ 184 w 937"/>
                <a:gd name="T3" fmla="*/ 210 h 326"/>
                <a:gd name="T4" fmla="*/ 295 w 937"/>
                <a:gd name="T5" fmla="*/ 125 h 326"/>
                <a:gd name="T6" fmla="*/ 439 w 937"/>
                <a:gd name="T7" fmla="*/ 236 h 326"/>
                <a:gd name="T8" fmla="*/ 598 w 937"/>
                <a:gd name="T9" fmla="*/ 236 h 326"/>
                <a:gd name="T10" fmla="*/ 302 w 937"/>
                <a:gd name="T11" fmla="*/ 0 h 326"/>
                <a:gd name="T12" fmla="*/ 28 w 937"/>
                <a:gd name="T13" fmla="*/ 222 h 326"/>
                <a:gd name="T14" fmla="*/ 246 w 937"/>
                <a:gd name="T15" fmla="*/ 432 h 326"/>
                <a:gd name="T16" fmla="*/ 465 w 937"/>
                <a:gd name="T17" fmla="*/ 553 h 326"/>
                <a:gd name="T18" fmla="*/ 321 w 937"/>
                <a:gd name="T19" fmla="*/ 645 h 326"/>
                <a:gd name="T20" fmla="*/ 158 w 937"/>
                <a:gd name="T21" fmla="*/ 508 h 326"/>
                <a:gd name="T22" fmla="*/ 2 w 937"/>
                <a:gd name="T23" fmla="*/ 508 h 326"/>
                <a:gd name="T24" fmla="*/ 317 w 937"/>
                <a:gd name="T25" fmla="*/ 770 h 326"/>
                <a:gd name="T26" fmla="*/ 621 w 937"/>
                <a:gd name="T27" fmla="*/ 534 h 326"/>
                <a:gd name="T28" fmla="*/ 404 w 937"/>
                <a:gd name="T29" fmla="*/ 321 h 326"/>
                <a:gd name="T30" fmla="*/ 1278 w 937"/>
                <a:gd name="T31" fmla="*/ 286 h 326"/>
                <a:gd name="T32" fmla="*/ 1278 w 937"/>
                <a:gd name="T33" fmla="*/ 286 h 326"/>
                <a:gd name="T34" fmla="*/ 1118 w 937"/>
                <a:gd name="T35" fmla="*/ 205 h 326"/>
                <a:gd name="T36" fmla="*/ 884 w 937"/>
                <a:gd name="T37" fmla="*/ 482 h 326"/>
                <a:gd name="T38" fmla="*/ 1122 w 937"/>
                <a:gd name="T39" fmla="*/ 768 h 326"/>
                <a:gd name="T40" fmla="*/ 1283 w 937"/>
                <a:gd name="T41" fmla="*/ 685 h 326"/>
                <a:gd name="T42" fmla="*/ 1285 w 937"/>
                <a:gd name="T43" fmla="*/ 685 h 326"/>
                <a:gd name="T44" fmla="*/ 1285 w 937"/>
                <a:gd name="T45" fmla="*/ 753 h 326"/>
                <a:gd name="T46" fmla="*/ 1425 w 937"/>
                <a:gd name="T47" fmla="*/ 753 h 326"/>
                <a:gd name="T48" fmla="*/ 1425 w 937"/>
                <a:gd name="T49" fmla="*/ 19 h 326"/>
                <a:gd name="T50" fmla="*/ 1278 w 937"/>
                <a:gd name="T51" fmla="*/ 19 h 326"/>
                <a:gd name="T52" fmla="*/ 1278 w 937"/>
                <a:gd name="T53" fmla="*/ 286 h 326"/>
                <a:gd name="T54" fmla="*/ 1158 w 937"/>
                <a:gd name="T55" fmla="*/ 657 h 326"/>
                <a:gd name="T56" fmla="*/ 1030 w 937"/>
                <a:gd name="T57" fmla="*/ 487 h 326"/>
                <a:gd name="T58" fmla="*/ 1158 w 937"/>
                <a:gd name="T59" fmla="*/ 317 h 326"/>
                <a:gd name="T60" fmla="*/ 1283 w 937"/>
                <a:gd name="T61" fmla="*/ 484 h 326"/>
                <a:gd name="T62" fmla="*/ 1158 w 937"/>
                <a:gd name="T63" fmla="*/ 657 h 326"/>
                <a:gd name="T64" fmla="*/ 1751 w 937"/>
                <a:gd name="T65" fmla="*/ 205 h 326"/>
                <a:gd name="T66" fmla="*/ 1479 w 937"/>
                <a:gd name="T67" fmla="*/ 487 h 326"/>
                <a:gd name="T68" fmla="*/ 1751 w 937"/>
                <a:gd name="T69" fmla="*/ 768 h 326"/>
                <a:gd name="T70" fmla="*/ 1999 w 937"/>
                <a:gd name="T71" fmla="*/ 588 h 326"/>
                <a:gd name="T72" fmla="*/ 1871 w 937"/>
                <a:gd name="T73" fmla="*/ 588 h 326"/>
                <a:gd name="T74" fmla="*/ 1756 w 937"/>
                <a:gd name="T75" fmla="*/ 657 h 326"/>
                <a:gd name="T76" fmla="*/ 1623 w 937"/>
                <a:gd name="T77" fmla="*/ 522 h 326"/>
                <a:gd name="T78" fmla="*/ 2008 w 937"/>
                <a:gd name="T79" fmla="*/ 522 h 326"/>
                <a:gd name="T80" fmla="*/ 1751 w 937"/>
                <a:gd name="T81" fmla="*/ 205 h 326"/>
                <a:gd name="T82" fmla="*/ 1623 w 937"/>
                <a:gd name="T83" fmla="*/ 430 h 326"/>
                <a:gd name="T84" fmla="*/ 1746 w 937"/>
                <a:gd name="T85" fmla="*/ 317 h 326"/>
                <a:gd name="T86" fmla="*/ 1862 w 937"/>
                <a:gd name="T87" fmla="*/ 430 h 326"/>
                <a:gd name="T88" fmla="*/ 1623 w 937"/>
                <a:gd name="T89" fmla="*/ 430 h 326"/>
                <a:gd name="T90" fmla="*/ 2068 w 937"/>
                <a:gd name="T91" fmla="*/ 753 h 326"/>
                <a:gd name="T92" fmla="*/ 2214 w 937"/>
                <a:gd name="T93" fmla="*/ 753 h 326"/>
                <a:gd name="T94" fmla="*/ 2214 w 937"/>
                <a:gd name="T95" fmla="*/ 19 h 326"/>
                <a:gd name="T96" fmla="*/ 2068 w 937"/>
                <a:gd name="T97" fmla="*/ 19 h 326"/>
                <a:gd name="T98" fmla="*/ 2068 w 937"/>
                <a:gd name="T99" fmla="*/ 753 h 326"/>
                <a:gd name="T100" fmla="*/ 676 w 937"/>
                <a:gd name="T101" fmla="*/ 753 h 326"/>
                <a:gd name="T102" fmla="*/ 822 w 937"/>
                <a:gd name="T103" fmla="*/ 753 h 326"/>
                <a:gd name="T104" fmla="*/ 822 w 937"/>
                <a:gd name="T105" fmla="*/ 220 h 326"/>
                <a:gd name="T106" fmla="*/ 676 w 937"/>
                <a:gd name="T107" fmla="*/ 220 h 326"/>
                <a:gd name="T108" fmla="*/ 676 w 937"/>
                <a:gd name="T109" fmla="*/ 753 h 326"/>
                <a:gd name="T110" fmla="*/ 676 w 937"/>
                <a:gd name="T111" fmla="*/ 139 h 326"/>
                <a:gd name="T112" fmla="*/ 822 w 937"/>
                <a:gd name="T113" fmla="*/ 139 h 326"/>
                <a:gd name="T114" fmla="*/ 822 w 937"/>
                <a:gd name="T115" fmla="*/ 19 h 326"/>
                <a:gd name="T116" fmla="*/ 676 w 937"/>
                <a:gd name="T117" fmla="*/ 19 h 326"/>
                <a:gd name="T118" fmla="*/ 676 w 937"/>
                <a:gd name="T119" fmla="*/ 139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94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>
          <a:xfrm>
            <a:off x="647701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3" name="think-cell Folie" r:id="rId7" imgW="360" imgH="360" progId="TCLayout.ActiveDocument.1">
                  <p:embed/>
                </p:oleObj>
              </mc:Choice>
              <mc:Fallback>
                <p:oleObj name="think-cell Folie" r:id="rId7" imgW="360" imgH="360" progId="TCLayout.ActiveDocument.1">
                  <p:embed/>
                  <p:pic>
                    <p:nvPicPr>
                      <p:cNvPr id="11" name="Objekt 8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4979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3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5" name="Object 1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2507781"/>
            <a:ext cx="7993063" cy="5802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77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47700" y="3856268"/>
            <a:ext cx="7993063" cy="2900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buSzTx/>
              <a:defRPr sz="1885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98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8000" y="334800"/>
            <a:ext cx="7992000" cy="435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97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47700" y="1485900"/>
            <a:ext cx="7997825" cy="4762500"/>
          </a:xfrm>
        </p:spPr>
        <p:txBody>
          <a:bodyPr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577783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48000" y="1025525"/>
            <a:ext cx="7997825" cy="307777"/>
          </a:xfrm>
        </p:spPr>
        <p:txBody>
          <a:bodyPr>
            <a:spAutoFit/>
          </a:bodyPr>
          <a:lstStyle/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04560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">
    <p:bg>
      <p:bgPr>
        <a:solidFill>
          <a:srgbClr val="E64B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81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 66" descr="shadow-v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7"/>
          <p:cNvGrpSpPr>
            <a:grpSpLocks/>
          </p:cNvGrpSpPr>
          <p:nvPr userDrawn="1"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  <a:solidFill>
            <a:schemeClr val="bg1"/>
          </a:solidFill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8" name="Freeform 9"/>
            <p:cNvSpPr>
              <a:spLocks noEditPoints="1"/>
            </p:cNvSpPr>
            <p:nvPr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Formatvorlage des Untertitelmasters durch Klicken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5194433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4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pic>
        <p:nvPicPr>
          <p:cNvPr id="6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0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5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/>
          </p:cNvSpPr>
          <p:nvPr userDrawn="1"/>
        </p:nvSpPr>
        <p:spPr bwMode="gray">
          <a:xfrm>
            <a:off x="6519863" y="6477000"/>
            <a:ext cx="9223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GB" altLang="fr-FR" sz="1000" b="1">
                <a:solidFill>
                  <a:srgbClr val="FFFFFF"/>
                </a:solidFill>
              </a:rPr>
              <a:t>www.sidel.com</a:t>
            </a:r>
          </a:p>
        </p:txBody>
      </p:sp>
      <p:sp>
        <p:nvSpPr>
          <p:cNvPr id="9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>
                <a:solidFill>
                  <a:srgbClr val="FFFFFF"/>
                </a:solidFill>
              </a:rPr>
            </a:br>
            <a:r>
              <a:rPr lang="en-GB" altLang="fr-FR" sz="80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767400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53491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1723" y="0"/>
            <a:chExt cx="683" cy="4320"/>
          </a:xfrm>
          <a:gradFill flip="none" rotWithShape="1">
            <a:gsLst>
              <a:gs pos="0">
                <a:srgbClr val="969696"/>
              </a:gs>
              <a:gs pos="41000">
                <a:srgbClr val="FFFFFF"/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</p:grpSpPr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>
              <a:off x="1723" y="0"/>
              <a:ext cx="683" cy="223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 rot="10800000">
              <a:off x="1723" y="2235"/>
              <a:ext cx="683" cy="2085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lIns="0" tIns="0" rIns="0" bIns="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7" name="Title 1"/>
          <p:cNvSpPr>
            <a:spLocks/>
          </p:cNvSpPr>
          <p:nvPr userDrawn="1"/>
        </p:nvSpPr>
        <p:spPr bwMode="gray">
          <a:xfrm>
            <a:off x="650875" y="6389688"/>
            <a:ext cx="3270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fr-FR" sz="800">
                <a:solidFill>
                  <a:srgbClr val="FFFFFF"/>
                </a:solidFill>
              </a:rPr>
              <a:t>All rights reserved. No part of this publication may be reproduced</a:t>
            </a:r>
            <a:br>
              <a:rPr lang="en-GB" altLang="fr-FR" sz="800">
                <a:solidFill>
                  <a:srgbClr val="FFFFFF"/>
                </a:solidFill>
              </a:rPr>
            </a:br>
            <a:r>
              <a:rPr lang="en-GB" altLang="fr-FR" sz="800">
                <a:solidFill>
                  <a:srgbClr val="FFFFFF"/>
                </a:solidFill>
              </a:rPr>
              <a:t>or electronically distributed without the prior permission of the publisher. </a:t>
            </a:r>
          </a:p>
        </p:txBody>
      </p:sp>
      <p:pic>
        <p:nvPicPr>
          <p:cNvPr id="8" name="Picture 19" descr="Sidel_BM_no_bleed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713" y="5981700"/>
            <a:ext cx="1108075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think-cell Folie" r:id="rId5" imgW="360" imgH="360" progId="TCLayout.ActiveDocument.1">
                  <p:embed/>
                </p:oleObj>
              </mc:Choice>
              <mc:Fallback>
                <p:oleObj name="think-cell Foli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647700" y="769938"/>
            <a:ext cx="7988300" cy="1557337"/>
          </a:xfr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50875" y="2327275"/>
            <a:ext cx="5362575" cy="17383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0"/>
              </a:spcBef>
              <a:buSzTx/>
              <a:defRPr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noProof="0" dirty="0" err="1"/>
              <a:t>Formatvorlage</a:t>
            </a:r>
            <a:r>
              <a:rPr lang="en-GB" noProof="0" dirty="0"/>
              <a:t> des </a:t>
            </a:r>
            <a:r>
              <a:rPr lang="en-GB" noProof="0" dirty="0" err="1"/>
              <a:t>Untertitelmasters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950079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33737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5.v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4.png"/><Relationship Id="rId10" Type="http://schemas.openxmlformats.org/officeDocument/2006/relationships/vmlDrawing" Target="../drawings/vmlDrawing10.v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slideLayout" Target="../slideLayouts/slideLayout26.xml"/><Relationship Id="rId7" Type="http://schemas.openxmlformats.org/officeDocument/2006/relationships/tags" Target="../tags/tag1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vmlDrawing" Target="../drawings/vmlDrawing15.vml"/><Relationship Id="rId5" Type="http://schemas.openxmlformats.org/officeDocument/2006/relationships/theme" Target="../theme/theme4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27.xml"/><Relationship Id="rId9" Type="http://schemas.openxmlformats.org/officeDocument/2006/relationships/oleObject" Target="../embeddings/oleObject15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think-cell Folie" r:id="rId11" imgW="360" imgH="360" progId="TCLayout.ActiveDocument.1">
                  <p:embed/>
                </p:oleObj>
              </mc:Choice>
              <mc:Fallback>
                <p:oleObj name="think-cell Folie" r:id="rId11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3" descr="Hintergrun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mage 66" descr="shadow-v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6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3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1"/>
              <a:t>Click to edit master title style</a:t>
            </a:r>
            <a:endParaRPr lang="en-GB" altLang="fr-FR"/>
          </a:p>
        </p:txBody>
      </p:sp>
      <p:grpSp>
        <p:nvGrpSpPr>
          <p:cNvPr id="3078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3082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6357 w 501"/>
                <a:gd name="T1" fmla="*/ 23095 h 429"/>
                <a:gd name="T2" fmla="*/ 24867 w 501"/>
                <a:gd name="T3" fmla="*/ 21169 h 429"/>
                <a:gd name="T4" fmla="*/ 24316 w 501"/>
                <a:gd name="T5" fmla="*/ 20443 h 429"/>
                <a:gd name="T6" fmla="*/ 21143 w 501"/>
                <a:gd name="T7" fmla="*/ 18949 h 429"/>
                <a:gd name="T8" fmla="*/ 17034 w 501"/>
                <a:gd name="T9" fmla="*/ 23095 h 429"/>
                <a:gd name="T10" fmla="*/ 21143 w 501"/>
                <a:gd name="T11" fmla="*/ 27151 h 429"/>
                <a:gd name="T12" fmla="*/ 24316 w 501"/>
                <a:gd name="T13" fmla="*/ 25683 h 429"/>
                <a:gd name="T14" fmla="*/ 24867 w 501"/>
                <a:gd name="T15" fmla="*/ 24946 h 429"/>
                <a:gd name="T16" fmla="*/ 26357 w 501"/>
                <a:gd name="T17" fmla="*/ 23095 h 429"/>
                <a:gd name="T18" fmla="*/ 11903 w 501"/>
                <a:gd name="T19" fmla="*/ 23001 h 429"/>
                <a:gd name="T20" fmla="*/ 21143 w 501"/>
                <a:gd name="T21" fmla="*/ 13849 h 429"/>
                <a:gd name="T22" fmla="*/ 28201 w 501"/>
                <a:gd name="T23" fmla="*/ 17101 h 429"/>
                <a:gd name="T24" fmla="*/ 28253 w 501"/>
                <a:gd name="T25" fmla="*/ 17257 h 429"/>
                <a:gd name="T26" fmla="*/ 28413 w 501"/>
                <a:gd name="T27" fmla="*/ 17191 h 429"/>
                <a:gd name="T28" fmla="*/ 18338 w 501"/>
                <a:gd name="T29" fmla="*/ 0 h 429"/>
                <a:gd name="T30" fmla="*/ 0 w 501"/>
                <a:gd name="T31" fmla="*/ 31654 h 429"/>
                <a:gd name="T32" fmla="*/ 17903 w 501"/>
                <a:gd name="T33" fmla="*/ 31654 h 429"/>
                <a:gd name="T34" fmla="*/ 17998 w 501"/>
                <a:gd name="T35" fmla="*/ 31588 h 429"/>
                <a:gd name="T36" fmla="*/ 16142 w 501"/>
                <a:gd name="T37" fmla="*/ 30784 h 429"/>
                <a:gd name="T38" fmla="*/ 11903 w 501"/>
                <a:gd name="T39" fmla="*/ 23001 h 429"/>
                <a:gd name="T40" fmla="*/ 36404 w 501"/>
                <a:gd name="T41" fmla="*/ 31493 h 429"/>
                <a:gd name="T42" fmla="*/ 34508 w 501"/>
                <a:gd name="T43" fmla="*/ 30990 h 429"/>
                <a:gd name="T44" fmla="*/ 29712 w 501"/>
                <a:gd name="T45" fmla="*/ 27057 h 429"/>
                <a:gd name="T46" fmla="*/ 27884 w 501"/>
                <a:gd name="T47" fmla="*/ 29371 h 429"/>
                <a:gd name="T48" fmla="*/ 24437 w 501"/>
                <a:gd name="T49" fmla="*/ 31588 h 429"/>
                <a:gd name="T50" fmla="*/ 24437 w 501"/>
                <a:gd name="T51" fmla="*/ 31654 h 429"/>
                <a:gd name="T52" fmla="*/ 36772 w 501"/>
                <a:gd name="T53" fmla="*/ 31654 h 429"/>
                <a:gd name="T54" fmla="*/ 36772 w 501"/>
                <a:gd name="T55" fmla="*/ 31588 h 429"/>
                <a:gd name="T56" fmla="*/ 36404 w 501"/>
                <a:gd name="T57" fmla="*/ 31493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2601 w 937"/>
                <a:gd name="T1" fmla="*/ 9986 h 326"/>
                <a:gd name="T2" fmla="*/ 5739 w 937"/>
                <a:gd name="T3" fmla="*/ 6538 h 326"/>
                <a:gd name="T4" fmla="*/ 9196 w 937"/>
                <a:gd name="T5" fmla="*/ 3888 h 326"/>
                <a:gd name="T6" fmla="*/ 13679 w 937"/>
                <a:gd name="T7" fmla="*/ 7341 h 326"/>
                <a:gd name="T8" fmla="*/ 18643 w 937"/>
                <a:gd name="T9" fmla="*/ 7341 h 326"/>
                <a:gd name="T10" fmla="*/ 9418 w 937"/>
                <a:gd name="T11" fmla="*/ 0 h 326"/>
                <a:gd name="T12" fmla="*/ 872 w 937"/>
                <a:gd name="T13" fmla="*/ 6906 h 326"/>
                <a:gd name="T14" fmla="*/ 7665 w 937"/>
                <a:gd name="T15" fmla="*/ 13440 h 326"/>
                <a:gd name="T16" fmla="*/ 14499 w 937"/>
                <a:gd name="T17" fmla="*/ 17212 h 326"/>
                <a:gd name="T18" fmla="*/ 10000 w 937"/>
                <a:gd name="T19" fmla="*/ 20067 h 326"/>
                <a:gd name="T20" fmla="*/ 4919 w 937"/>
                <a:gd name="T21" fmla="*/ 15811 h 326"/>
                <a:gd name="T22" fmla="*/ 66 w 937"/>
                <a:gd name="T23" fmla="*/ 15811 h 326"/>
                <a:gd name="T24" fmla="*/ 9881 w 937"/>
                <a:gd name="T25" fmla="*/ 23967 h 326"/>
                <a:gd name="T26" fmla="*/ 19352 w 937"/>
                <a:gd name="T27" fmla="*/ 16614 h 326"/>
                <a:gd name="T28" fmla="*/ 12601 w 937"/>
                <a:gd name="T29" fmla="*/ 9986 h 326"/>
                <a:gd name="T30" fmla="*/ 39840 w 937"/>
                <a:gd name="T31" fmla="*/ 8909 h 326"/>
                <a:gd name="T32" fmla="*/ 39840 w 937"/>
                <a:gd name="T33" fmla="*/ 8909 h 326"/>
                <a:gd name="T34" fmla="*/ 34855 w 937"/>
                <a:gd name="T35" fmla="*/ 6377 h 326"/>
                <a:gd name="T36" fmla="*/ 27558 w 937"/>
                <a:gd name="T37" fmla="*/ 14996 h 326"/>
                <a:gd name="T38" fmla="*/ 34973 w 937"/>
                <a:gd name="T39" fmla="*/ 23905 h 326"/>
                <a:gd name="T40" fmla="*/ 39998 w 937"/>
                <a:gd name="T41" fmla="*/ 21321 h 326"/>
                <a:gd name="T42" fmla="*/ 40053 w 937"/>
                <a:gd name="T43" fmla="*/ 21321 h 326"/>
                <a:gd name="T44" fmla="*/ 40053 w 937"/>
                <a:gd name="T45" fmla="*/ 23442 h 326"/>
                <a:gd name="T46" fmla="*/ 44419 w 937"/>
                <a:gd name="T47" fmla="*/ 23442 h 326"/>
                <a:gd name="T48" fmla="*/ 44419 w 937"/>
                <a:gd name="T49" fmla="*/ 590 h 326"/>
                <a:gd name="T50" fmla="*/ 39840 w 937"/>
                <a:gd name="T51" fmla="*/ 590 h 326"/>
                <a:gd name="T52" fmla="*/ 39840 w 937"/>
                <a:gd name="T53" fmla="*/ 8909 h 326"/>
                <a:gd name="T54" fmla="*/ 36095 w 937"/>
                <a:gd name="T55" fmla="*/ 20452 h 326"/>
                <a:gd name="T56" fmla="*/ 32109 w 937"/>
                <a:gd name="T57" fmla="*/ 15152 h 326"/>
                <a:gd name="T58" fmla="*/ 36095 w 937"/>
                <a:gd name="T59" fmla="*/ 9868 h 326"/>
                <a:gd name="T60" fmla="*/ 39998 w 937"/>
                <a:gd name="T61" fmla="*/ 15062 h 326"/>
                <a:gd name="T62" fmla="*/ 36095 w 937"/>
                <a:gd name="T63" fmla="*/ 20452 h 326"/>
                <a:gd name="T64" fmla="*/ 54575 w 937"/>
                <a:gd name="T65" fmla="*/ 6377 h 326"/>
                <a:gd name="T66" fmla="*/ 46104 w 937"/>
                <a:gd name="T67" fmla="*/ 15152 h 326"/>
                <a:gd name="T68" fmla="*/ 54575 w 937"/>
                <a:gd name="T69" fmla="*/ 23905 h 326"/>
                <a:gd name="T70" fmla="*/ 62309 w 937"/>
                <a:gd name="T71" fmla="*/ 18305 h 326"/>
                <a:gd name="T72" fmla="*/ 58320 w 937"/>
                <a:gd name="T73" fmla="*/ 18305 h 326"/>
                <a:gd name="T74" fmla="*/ 54736 w 937"/>
                <a:gd name="T75" fmla="*/ 20452 h 326"/>
                <a:gd name="T76" fmla="*/ 50594 w 937"/>
                <a:gd name="T77" fmla="*/ 16246 h 326"/>
                <a:gd name="T78" fmla="*/ 62597 w 937"/>
                <a:gd name="T79" fmla="*/ 16246 h 326"/>
                <a:gd name="T80" fmla="*/ 54575 w 937"/>
                <a:gd name="T81" fmla="*/ 6377 h 326"/>
                <a:gd name="T82" fmla="*/ 50594 w 937"/>
                <a:gd name="T83" fmla="*/ 13390 h 326"/>
                <a:gd name="T84" fmla="*/ 54431 w 937"/>
                <a:gd name="T85" fmla="*/ 9868 h 326"/>
                <a:gd name="T86" fmla="*/ 58048 w 937"/>
                <a:gd name="T87" fmla="*/ 13390 h 326"/>
                <a:gd name="T88" fmla="*/ 50594 w 937"/>
                <a:gd name="T89" fmla="*/ 13390 h 326"/>
                <a:gd name="T90" fmla="*/ 64456 w 937"/>
                <a:gd name="T91" fmla="*/ 23442 h 326"/>
                <a:gd name="T92" fmla="*/ 69007 w 937"/>
                <a:gd name="T93" fmla="*/ 23442 h 326"/>
                <a:gd name="T94" fmla="*/ 69007 w 937"/>
                <a:gd name="T95" fmla="*/ 590 h 326"/>
                <a:gd name="T96" fmla="*/ 64456 w 937"/>
                <a:gd name="T97" fmla="*/ 590 h 326"/>
                <a:gd name="T98" fmla="*/ 64456 w 937"/>
                <a:gd name="T99" fmla="*/ 23442 h 326"/>
                <a:gd name="T100" fmla="*/ 21065 w 937"/>
                <a:gd name="T101" fmla="*/ 23442 h 326"/>
                <a:gd name="T102" fmla="*/ 25620 w 937"/>
                <a:gd name="T103" fmla="*/ 23442 h 326"/>
                <a:gd name="T104" fmla="*/ 25620 w 937"/>
                <a:gd name="T105" fmla="*/ 6850 h 326"/>
                <a:gd name="T106" fmla="*/ 21065 w 937"/>
                <a:gd name="T107" fmla="*/ 6850 h 326"/>
                <a:gd name="T108" fmla="*/ 21065 w 937"/>
                <a:gd name="T109" fmla="*/ 23442 h 326"/>
                <a:gd name="T110" fmla="*/ 21065 w 937"/>
                <a:gd name="T111" fmla="*/ 4325 h 326"/>
                <a:gd name="T112" fmla="*/ 25620 w 937"/>
                <a:gd name="T113" fmla="*/ 4325 h 326"/>
                <a:gd name="T114" fmla="*/ 25620 w 937"/>
                <a:gd name="T115" fmla="*/ 590 h 326"/>
                <a:gd name="T116" fmla="*/ 21065 w 937"/>
                <a:gd name="T117" fmla="*/ 590 h 326"/>
                <a:gd name="T118" fmla="*/ 21065 w 937"/>
                <a:gd name="T119" fmla="*/ 4325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31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 July 2019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463" y="6626225"/>
            <a:ext cx="4492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7F7F7F"/>
                </a:solidFill>
              </a:rPr>
              <a:t>Page </a:t>
            </a:r>
            <a:fld id="{AB38B253-80D7-4A81-AEA1-E937B9E3335F}" type="slidenum">
              <a:rPr lang="en-GB" altLang="en-US" sz="900">
                <a:solidFill>
                  <a:srgbClr val="7F7F7F"/>
                </a:solidFill>
              </a:rPr>
              <a:pPr eaLnBrk="1" hangingPunct="1"/>
              <a:t>‹N°›</a:t>
            </a:fld>
            <a:endParaRPr lang="en-GB" altLang="en-US" sz="900">
              <a:solidFill>
                <a:srgbClr val="7F7F7F"/>
              </a:solidFill>
            </a:endParaRPr>
          </a:p>
        </p:txBody>
      </p:sp>
      <p:sp>
        <p:nvSpPr>
          <p:cNvPr id="3081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7700" y="1485900"/>
            <a:ext cx="7997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2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608F6E25-E32D-4D04-9D0F-158E79A21DD7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9" r:id="rId1"/>
    <p:sldLayoutId id="2147484346" r:id="rId2"/>
    <p:sldLayoutId id="2147484347" r:id="rId3"/>
    <p:sldLayoutId id="2147484348" r:id="rId4"/>
    <p:sldLayoutId id="2147484360" r:id="rId5"/>
    <p:sldLayoutId id="2147484361" r:id="rId6"/>
    <p:sldLayoutId id="2147484349" r:id="rId7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000" noProof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0" fontAlgn="base" hangingPunct="0">
        <a:spcBef>
          <a:spcPts val="120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 hidden="1"/>
          <p:cNvGraphicFramePr>
            <a:graphicFrameLocks noChangeAspect="1"/>
          </p:cNvGraphicFramePr>
          <p:nvPr>
            <p:custDataLst>
              <p:tags r:id="rId1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think-cell Folie" r:id="rId12" imgW="360" imgH="360" progId="TCLayout.ActiveDocument.1">
                  <p:embed/>
                </p:oleObj>
              </mc:Choice>
              <mc:Fallback>
                <p:oleObj name="think-cell Folie" r:id="rId12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Hintergrun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30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noProof="1"/>
              <a:t>Click to edit master title style</a:t>
            </a:r>
            <a:endParaRPr lang="en-GB" altLang="fr-FR"/>
          </a:p>
        </p:txBody>
      </p:sp>
      <p:grpSp>
        <p:nvGrpSpPr>
          <p:cNvPr id="4102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4106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7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26357 w 501"/>
                <a:gd name="T1" fmla="*/ 23095 h 429"/>
                <a:gd name="T2" fmla="*/ 24867 w 501"/>
                <a:gd name="T3" fmla="*/ 21169 h 429"/>
                <a:gd name="T4" fmla="*/ 24316 w 501"/>
                <a:gd name="T5" fmla="*/ 20443 h 429"/>
                <a:gd name="T6" fmla="*/ 21143 w 501"/>
                <a:gd name="T7" fmla="*/ 18949 h 429"/>
                <a:gd name="T8" fmla="*/ 17034 w 501"/>
                <a:gd name="T9" fmla="*/ 23095 h 429"/>
                <a:gd name="T10" fmla="*/ 21143 w 501"/>
                <a:gd name="T11" fmla="*/ 27151 h 429"/>
                <a:gd name="T12" fmla="*/ 24316 w 501"/>
                <a:gd name="T13" fmla="*/ 25683 h 429"/>
                <a:gd name="T14" fmla="*/ 24867 w 501"/>
                <a:gd name="T15" fmla="*/ 24946 h 429"/>
                <a:gd name="T16" fmla="*/ 26357 w 501"/>
                <a:gd name="T17" fmla="*/ 23095 h 429"/>
                <a:gd name="T18" fmla="*/ 11903 w 501"/>
                <a:gd name="T19" fmla="*/ 23001 h 429"/>
                <a:gd name="T20" fmla="*/ 21143 w 501"/>
                <a:gd name="T21" fmla="*/ 13849 h 429"/>
                <a:gd name="T22" fmla="*/ 28201 w 501"/>
                <a:gd name="T23" fmla="*/ 17101 h 429"/>
                <a:gd name="T24" fmla="*/ 28253 w 501"/>
                <a:gd name="T25" fmla="*/ 17257 h 429"/>
                <a:gd name="T26" fmla="*/ 28413 w 501"/>
                <a:gd name="T27" fmla="*/ 17191 h 429"/>
                <a:gd name="T28" fmla="*/ 18338 w 501"/>
                <a:gd name="T29" fmla="*/ 0 h 429"/>
                <a:gd name="T30" fmla="*/ 0 w 501"/>
                <a:gd name="T31" fmla="*/ 31654 h 429"/>
                <a:gd name="T32" fmla="*/ 17903 w 501"/>
                <a:gd name="T33" fmla="*/ 31654 h 429"/>
                <a:gd name="T34" fmla="*/ 17998 w 501"/>
                <a:gd name="T35" fmla="*/ 31588 h 429"/>
                <a:gd name="T36" fmla="*/ 16142 w 501"/>
                <a:gd name="T37" fmla="*/ 30784 h 429"/>
                <a:gd name="T38" fmla="*/ 11903 w 501"/>
                <a:gd name="T39" fmla="*/ 23001 h 429"/>
                <a:gd name="T40" fmla="*/ 36404 w 501"/>
                <a:gd name="T41" fmla="*/ 31493 h 429"/>
                <a:gd name="T42" fmla="*/ 34508 w 501"/>
                <a:gd name="T43" fmla="*/ 30990 h 429"/>
                <a:gd name="T44" fmla="*/ 29712 w 501"/>
                <a:gd name="T45" fmla="*/ 27057 h 429"/>
                <a:gd name="T46" fmla="*/ 27884 w 501"/>
                <a:gd name="T47" fmla="*/ 29371 h 429"/>
                <a:gd name="T48" fmla="*/ 24437 w 501"/>
                <a:gd name="T49" fmla="*/ 31588 h 429"/>
                <a:gd name="T50" fmla="*/ 24437 w 501"/>
                <a:gd name="T51" fmla="*/ 31654 h 429"/>
                <a:gd name="T52" fmla="*/ 36772 w 501"/>
                <a:gd name="T53" fmla="*/ 31654 h 429"/>
                <a:gd name="T54" fmla="*/ 36772 w 501"/>
                <a:gd name="T55" fmla="*/ 31588 h 429"/>
                <a:gd name="T56" fmla="*/ 36404 w 501"/>
                <a:gd name="T57" fmla="*/ 31493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8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2601 w 937"/>
                <a:gd name="T1" fmla="*/ 9986 h 326"/>
                <a:gd name="T2" fmla="*/ 5739 w 937"/>
                <a:gd name="T3" fmla="*/ 6538 h 326"/>
                <a:gd name="T4" fmla="*/ 9196 w 937"/>
                <a:gd name="T5" fmla="*/ 3888 h 326"/>
                <a:gd name="T6" fmla="*/ 13679 w 937"/>
                <a:gd name="T7" fmla="*/ 7341 h 326"/>
                <a:gd name="T8" fmla="*/ 18643 w 937"/>
                <a:gd name="T9" fmla="*/ 7341 h 326"/>
                <a:gd name="T10" fmla="*/ 9418 w 937"/>
                <a:gd name="T11" fmla="*/ 0 h 326"/>
                <a:gd name="T12" fmla="*/ 872 w 937"/>
                <a:gd name="T13" fmla="*/ 6906 h 326"/>
                <a:gd name="T14" fmla="*/ 7665 w 937"/>
                <a:gd name="T15" fmla="*/ 13440 h 326"/>
                <a:gd name="T16" fmla="*/ 14499 w 937"/>
                <a:gd name="T17" fmla="*/ 17212 h 326"/>
                <a:gd name="T18" fmla="*/ 10000 w 937"/>
                <a:gd name="T19" fmla="*/ 20067 h 326"/>
                <a:gd name="T20" fmla="*/ 4919 w 937"/>
                <a:gd name="T21" fmla="*/ 15811 h 326"/>
                <a:gd name="T22" fmla="*/ 66 w 937"/>
                <a:gd name="T23" fmla="*/ 15811 h 326"/>
                <a:gd name="T24" fmla="*/ 9881 w 937"/>
                <a:gd name="T25" fmla="*/ 23967 h 326"/>
                <a:gd name="T26" fmla="*/ 19352 w 937"/>
                <a:gd name="T27" fmla="*/ 16614 h 326"/>
                <a:gd name="T28" fmla="*/ 12601 w 937"/>
                <a:gd name="T29" fmla="*/ 9986 h 326"/>
                <a:gd name="T30" fmla="*/ 39840 w 937"/>
                <a:gd name="T31" fmla="*/ 8909 h 326"/>
                <a:gd name="T32" fmla="*/ 39840 w 937"/>
                <a:gd name="T33" fmla="*/ 8909 h 326"/>
                <a:gd name="T34" fmla="*/ 34855 w 937"/>
                <a:gd name="T35" fmla="*/ 6377 h 326"/>
                <a:gd name="T36" fmla="*/ 27558 w 937"/>
                <a:gd name="T37" fmla="*/ 14996 h 326"/>
                <a:gd name="T38" fmla="*/ 34973 w 937"/>
                <a:gd name="T39" fmla="*/ 23905 h 326"/>
                <a:gd name="T40" fmla="*/ 39998 w 937"/>
                <a:gd name="T41" fmla="*/ 21321 h 326"/>
                <a:gd name="T42" fmla="*/ 40053 w 937"/>
                <a:gd name="T43" fmla="*/ 21321 h 326"/>
                <a:gd name="T44" fmla="*/ 40053 w 937"/>
                <a:gd name="T45" fmla="*/ 23442 h 326"/>
                <a:gd name="T46" fmla="*/ 44419 w 937"/>
                <a:gd name="T47" fmla="*/ 23442 h 326"/>
                <a:gd name="T48" fmla="*/ 44419 w 937"/>
                <a:gd name="T49" fmla="*/ 590 h 326"/>
                <a:gd name="T50" fmla="*/ 39840 w 937"/>
                <a:gd name="T51" fmla="*/ 590 h 326"/>
                <a:gd name="T52" fmla="*/ 39840 w 937"/>
                <a:gd name="T53" fmla="*/ 8909 h 326"/>
                <a:gd name="T54" fmla="*/ 36095 w 937"/>
                <a:gd name="T55" fmla="*/ 20452 h 326"/>
                <a:gd name="T56" fmla="*/ 32109 w 937"/>
                <a:gd name="T57" fmla="*/ 15152 h 326"/>
                <a:gd name="T58" fmla="*/ 36095 w 937"/>
                <a:gd name="T59" fmla="*/ 9868 h 326"/>
                <a:gd name="T60" fmla="*/ 39998 w 937"/>
                <a:gd name="T61" fmla="*/ 15062 h 326"/>
                <a:gd name="T62" fmla="*/ 36095 w 937"/>
                <a:gd name="T63" fmla="*/ 20452 h 326"/>
                <a:gd name="T64" fmla="*/ 54575 w 937"/>
                <a:gd name="T65" fmla="*/ 6377 h 326"/>
                <a:gd name="T66" fmla="*/ 46104 w 937"/>
                <a:gd name="T67" fmla="*/ 15152 h 326"/>
                <a:gd name="T68" fmla="*/ 54575 w 937"/>
                <a:gd name="T69" fmla="*/ 23905 h 326"/>
                <a:gd name="T70" fmla="*/ 62309 w 937"/>
                <a:gd name="T71" fmla="*/ 18305 h 326"/>
                <a:gd name="T72" fmla="*/ 58320 w 937"/>
                <a:gd name="T73" fmla="*/ 18305 h 326"/>
                <a:gd name="T74" fmla="*/ 54736 w 937"/>
                <a:gd name="T75" fmla="*/ 20452 h 326"/>
                <a:gd name="T76" fmla="*/ 50594 w 937"/>
                <a:gd name="T77" fmla="*/ 16246 h 326"/>
                <a:gd name="T78" fmla="*/ 62597 w 937"/>
                <a:gd name="T79" fmla="*/ 16246 h 326"/>
                <a:gd name="T80" fmla="*/ 54575 w 937"/>
                <a:gd name="T81" fmla="*/ 6377 h 326"/>
                <a:gd name="T82" fmla="*/ 50594 w 937"/>
                <a:gd name="T83" fmla="*/ 13390 h 326"/>
                <a:gd name="T84" fmla="*/ 54431 w 937"/>
                <a:gd name="T85" fmla="*/ 9868 h 326"/>
                <a:gd name="T86" fmla="*/ 58048 w 937"/>
                <a:gd name="T87" fmla="*/ 13390 h 326"/>
                <a:gd name="T88" fmla="*/ 50594 w 937"/>
                <a:gd name="T89" fmla="*/ 13390 h 326"/>
                <a:gd name="T90" fmla="*/ 64456 w 937"/>
                <a:gd name="T91" fmla="*/ 23442 h 326"/>
                <a:gd name="T92" fmla="*/ 69007 w 937"/>
                <a:gd name="T93" fmla="*/ 23442 h 326"/>
                <a:gd name="T94" fmla="*/ 69007 w 937"/>
                <a:gd name="T95" fmla="*/ 590 h 326"/>
                <a:gd name="T96" fmla="*/ 64456 w 937"/>
                <a:gd name="T97" fmla="*/ 590 h 326"/>
                <a:gd name="T98" fmla="*/ 64456 w 937"/>
                <a:gd name="T99" fmla="*/ 23442 h 326"/>
                <a:gd name="T100" fmla="*/ 21065 w 937"/>
                <a:gd name="T101" fmla="*/ 23442 h 326"/>
                <a:gd name="T102" fmla="*/ 25620 w 937"/>
                <a:gd name="T103" fmla="*/ 23442 h 326"/>
                <a:gd name="T104" fmla="*/ 25620 w 937"/>
                <a:gd name="T105" fmla="*/ 6850 h 326"/>
                <a:gd name="T106" fmla="*/ 21065 w 937"/>
                <a:gd name="T107" fmla="*/ 6850 h 326"/>
                <a:gd name="T108" fmla="*/ 21065 w 937"/>
                <a:gd name="T109" fmla="*/ 23442 h 326"/>
                <a:gd name="T110" fmla="*/ 21065 w 937"/>
                <a:gd name="T111" fmla="*/ 4325 h 326"/>
                <a:gd name="T112" fmla="*/ 25620 w 937"/>
                <a:gd name="T113" fmla="*/ 4325 h 326"/>
                <a:gd name="T114" fmla="*/ 25620 w 937"/>
                <a:gd name="T115" fmla="*/ 590 h 326"/>
                <a:gd name="T116" fmla="*/ 21065 w 937"/>
                <a:gd name="T117" fmla="*/ 590 h 326"/>
                <a:gd name="T118" fmla="*/ 21065 w 937"/>
                <a:gd name="T119" fmla="*/ 4325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31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 July 2019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463" y="6626225"/>
            <a:ext cx="449262" cy="13811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7F7F7F"/>
                </a:solidFill>
              </a:rPr>
              <a:t>Page </a:t>
            </a:r>
            <a:fld id="{6D28167D-C387-4A0B-A18E-85607D270C1E}" type="slidenum">
              <a:rPr lang="en-GB" altLang="en-US" sz="900">
                <a:solidFill>
                  <a:srgbClr val="7F7F7F"/>
                </a:solidFill>
              </a:rPr>
              <a:pPr eaLnBrk="1" hangingPunct="1"/>
              <a:t>‹N°›</a:t>
            </a:fld>
            <a:endParaRPr lang="en-GB" altLang="en-US" sz="900">
              <a:solidFill>
                <a:srgbClr val="7F7F7F"/>
              </a:solidFill>
            </a:endParaRPr>
          </a:p>
        </p:txBody>
      </p:sp>
      <p:sp>
        <p:nvSpPr>
          <p:cNvPr id="410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647700" y="1485900"/>
            <a:ext cx="79978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Click to edit Master text styles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Fourth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2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BEEB83CD-344E-4926-AE00-7F9A8B94A7C0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62" r:id="rId1"/>
    <p:sldLayoutId id="2147484350" r:id="rId2"/>
    <p:sldLayoutId id="2147484351" r:id="rId3"/>
    <p:sldLayoutId id="2147484352" r:id="rId4"/>
    <p:sldLayoutId id="2147484363" r:id="rId5"/>
    <p:sldLayoutId id="2147484364" r:id="rId6"/>
    <p:sldLayoutId id="2147484353" r:id="rId7"/>
    <p:sldLayoutId id="2147484365" r:id="rId8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000" b="1" noProof="1" dirty="0">
          <a:solidFill>
            <a:srgbClr val="E64B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E64B00"/>
          </a:solidFill>
          <a:latin typeface="Arial" panose="020B0604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algn="l" rtl="0" eaLnBrk="0" fontAlgn="base" hangingPunct="0">
        <a:spcBef>
          <a:spcPct val="20000"/>
        </a:spcBef>
        <a:spcAft>
          <a:spcPct val="0"/>
        </a:spcAft>
        <a:defRPr lang="en-US" sz="2000" noProof="1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0" fontAlgn="base" hangingPunct="0">
        <a:spcBef>
          <a:spcPts val="120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noProof="1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0" fontAlgn="base" hangingPunct="0">
        <a:spcBef>
          <a:spcPct val="0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0" fontAlgn="base" hangingPunct="0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8" name="think-cell Folie" r:id="rId12" imgW="270" imgH="270" progId="TCLayout.ActiveDocument.1">
                  <p:embed/>
                </p:oleObj>
              </mc:Choice>
              <mc:Fallback>
                <p:oleObj name="think-cell Folie" r:id="rId1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3" descr="Hintergrund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66" descr="shadow-v2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8" b="51877"/>
          <a:stretch>
            <a:fillRect/>
          </a:stretch>
        </p:blipFill>
        <p:spPr bwMode="auto">
          <a:xfrm>
            <a:off x="0" y="6381750"/>
            <a:ext cx="8856663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648000" y="334800"/>
            <a:ext cx="7992000" cy="9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Aft>
                <a:spcPct val="0"/>
              </a:spcAft>
            </a:pPr>
            <a:r>
              <a:rPr lang="en-GB" noProof="1"/>
              <a:t>Click to edit master title style</a:t>
            </a:r>
            <a:endParaRPr lang="en-GB" dirty="0"/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7777163" y="6526213"/>
            <a:ext cx="863600" cy="236537"/>
            <a:chOff x="1005" y="1644"/>
            <a:chExt cx="3749" cy="1030"/>
          </a:xfrm>
        </p:grpSpPr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359 w 501"/>
                <a:gd name="T1" fmla="*/ 313 h 429"/>
                <a:gd name="T2" fmla="*/ 339 w 501"/>
                <a:gd name="T3" fmla="*/ 287 h 429"/>
                <a:gd name="T4" fmla="*/ 331 w 501"/>
                <a:gd name="T5" fmla="*/ 277 h 429"/>
                <a:gd name="T6" fmla="*/ 288 w 501"/>
                <a:gd name="T7" fmla="*/ 257 h 429"/>
                <a:gd name="T8" fmla="*/ 232 w 501"/>
                <a:gd name="T9" fmla="*/ 313 h 429"/>
                <a:gd name="T10" fmla="*/ 288 w 501"/>
                <a:gd name="T11" fmla="*/ 368 h 429"/>
                <a:gd name="T12" fmla="*/ 331 w 501"/>
                <a:gd name="T13" fmla="*/ 348 h 429"/>
                <a:gd name="T14" fmla="*/ 339 w 501"/>
                <a:gd name="T15" fmla="*/ 338 h 429"/>
                <a:gd name="T16" fmla="*/ 359 w 501"/>
                <a:gd name="T17" fmla="*/ 313 h 429"/>
                <a:gd name="T18" fmla="*/ 162 w 501"/>
                <a:gd name="T19" fmla="*/ 312 h 429"/>
                <a:gd name="T20" fmla="*/ 288 w 501"/>
                <a:gd name="T21" fmla="*/ 188 h 429"/>
                <a:gd name="T22" fmla="*/ 384 w 501"/>
                <a:gd name="T23" fmla="*/ 232 h 429"/>
                <a:gd name="T24" fmla="*/ 385 w 501"/>
                <a:gd name="T25" fmla="*/ 234 h 429"/>
                <a:gd name="T26" fmla="*/ 387 w 501"/>
                <a:gd name="T27" fmla="*/ 233 h 429"/>
                <a:gd name="T28" fmla="*/ 250 w 501"/>
                <a:gd name="T29" fmla="*/ 0 h 429"/>
                <a:gd name="T30" fmla="*/ 0 w 501"/>
                <a:gd name="T31" fmla="*/ 429 h 429"/>
                <a:gd name="T32" fmla="*/ 244 w 501"/>
                <a:gd name="T33" fmla="*/ 429 h 429"/>
                <a:gd name="T34" fmla="*/ 245 w 501"/>
                <a:gd name="T35" fmla="*/ 428 h 429"/>
                <a:gd name="T36" fmla="*/ 220 w 501"/>
                <a:gd name="T37" fmla="*/ 417 h 429"/>
                <a:gd name="T38" fmla="*/ 162 w 501"/>
                <a:gd name="T39" fmla="*/ 312 h 429"/>
                <a:gd name="T40" fmla="*/ 496 w 501"/>
                <a:gd name="T41" fmla="*/ 427 h 429"/>
                <a:gd name="T42" fmla="*/ 470 w 501"/>
                <a:gd name="T43" fmla="*/ 420 h 429"/>
                <a:gd name="T44" fmla="*/ 405 w 501"/>
                <a:gd name="T45" fmla="*/ 367 h 429"/>
                <a:gd name="T46" fmla="*/ 380 w 501"/>
                <a:gd name="T47" fmla="*/ 398 h 429"/>
                <a:gd name="T48" fmla="*/ 333 w 501"/>
                <a:gd name="T49" fmla="*/ 428 h 429"/>
                <a:gd name="T50" fmla="*/ 333 w 501"/>
                <a:gd name="T51" fmla="*/ 429 h 429"/>
                <a:gd name="T52" fmla="*/ 501 w 501"/>
                <a:gd name="T53" fmla="*/ 429 h 429"/>
                <a:gd name="T54" fmla="*/ 501 w 501"/>
                <a:gd name="T55" fmla="*/ 428 h 429"/>
                <a:gd name="T56" fmla="*/ 496 w 501"/>
                <a:gd name="T57" fmla="*/ 427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  <p:sp>
          <p:nvSpPr>
            <p:cNvPr id="14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171 w 937"/>
                <a:gd name="T1" fmla="*/ 136 h 326"/>
                <a:gd name="T2" fmla="*/ 78 w 937"/>
                <a:gd name="T3" fmla="*/ 89 h 326"/>
                <a:gd name="T4" fmla="*/ 125 w 937"/>
                <a:gd name="T5" fmla="*/ 53 h 326"/>
                <a:gd name="T6" fmla="*/ 186 w 937"/>
                <a:gd name="T7" fmla="*/ 100 h 326"/>
                <a:gd name="T8" fmla="*/ 253 w 937"/>
                <a:gd name="T9" fmla="*/ 100 h 326"/>
                <a:gd name="T10" fmla="*/ 128 w 937"/>
                <a:gd name="T11" fmla="*/ 0 h 326"/>
                <a:gd name="T12" fmla="*/ 12 w 937"/>
                <a:gd name="T13" fmla="*/ 94 h 326"/>
                <a:gd name="T14" fmla="*/ 104 w 937"/>
                <a:gd name="T15" fmla="*/ 183 h 326"/>
                <a:gd name="T16" fmla="*/ 197 w 937"/>
                <a:gd name="T17" fmla="*/ 234 h 326"/>
                <a:gd name="T18" fmla="*/ 136 w 937"/>
                <a:gd name="T19" fmla="*/ 273 h 326"/>
                <a:gd name="T20" fmla="*/ 67 w 937"/>
                <a:gd name="T21" fmla="*/ 215 h 326"/>
                <a:gd name="T22" fmla="*/ 1 w 937"/>
                <a:gd name="T23" fmla="*/ 215 h 326"/>
                <a:gd name="T24" fmla="*/ 134 w 937"/>
                <a:gd name="T25" fmla="*/ 326 h 326"/>
                <a:gd name="T26" fmla="*/ 263 w 937"/>
                <a:gd name="T27" fmla="*/ 226 h 326"/>
                <a:gd name="T28" fmla="*/ 171 w 937"/>
                <a:gd name="T29" fmla="*/ 136 h 326"/>
                <a:gd name="T30" fmla="*/ 541 w 937"/>
                <a:gd name="T31" fmla="*/ 121 h 326"/>
                <a:gd name="T32" fmla="*/ 541 w 937"/>
                <a:gd name="T33" fmla="*/ 121 h 326"/>
                <a:gd name="T34" fmla="*/ 473 w 937"/>
                <a:gd name="T35" fmla="*/ 87 h 326"/>
                <a:gd name="T36" fmla="*/ 374 w 937"/>
                <a:gd name="T37" fmla="*/ 204 h 326"/>
                <a:gd name="T38" fmla="*/ 475 w 937"/>
                <a:gd name="T39" fmla="*/ 325 h 326"/>
                <a:gd name="T40" fmla="*/ 543 w 937"/>
                <a:gd name="T41" fmla="*/ 290 h 326"/>
                <a:gd name="T42" fmla="*/ 544 w 937"/>
                <a:gd name="T43" fmla="*/ 290 h 326"/>
                <a:gd name="T44" fmla="*/ 544 w 937"/>
                <a:gd name="T45" fmla="*/ 319 h 326"/>
                <a:gd name="T46" fmla="*/ 603 w 937"/>
                <a:gd name="T47" fmla="*/ 319 h 326"/>
                <a:gd name="T48" fmla="*/ 603 w 937"/>
                <a:gd name="T49" fmla="*/ 8 h 326"/>
                <a:gd name="T50" fmla="*/ 541 w 937"/>
                <a:gd name="T51" fmla="*/ 8 h 326"/>
                <a:gd name="T52" fmla="*/ 541 w 937"/>
                <a:gd name="T53" fmla="*/ 121 h 326"/>
                <a:gd name="T54" fmla="*/ 490 w 937"/>
                <a:gd name="T55" fmla="*/ 278 h 326"/>
                <a:gd name="T56" fmla="*/ 436 w 937"/>
                <a:gd name="T57" fmla="*/ 206 h 326"/>
                <a:gd name="T58" fmla="*/ 490 w 937"/>
                <a:gd name="T59" fmla="*/ 134 h 326"/>
                <a:gd name="T60" fmla="*/ 543 w 937"/>
                <a:gd name="T61" fmla="*/ 205 h 326"/>
                <a:gd name="T62" fmla="*/ 490 w 937"/>
                <a:gd name="T63" fmla="*/ 278 h 326"/>
                <a:gd name="T64" fmla="*/ 741 w 937"/>
                <a:gd name="T65" fmla="*/ 87 h 326"/>
                <a:gd name="T66" fmla="*/ 626 w 937"/>
                <a:gd name="T67" fmla="*/ 206 h 326"/>
                <a:gd name="T68" fmla="*/ 741 w 937"/>
                <a:gd name="T69" fmla="*/ 325 h 326"/>
                <a:gd name="T70" fmla="*/ 846 w 937"/>
                <a:gd name="T71" fmla="*/ 249 h 326"/>
                <a:gd name="T72" fmla="*/ 792 w 937"/>
                <a:gd name="T73" fmla="*/ 249 h 326"/>
                <a:gd name="T74" fmla="*/ 743 w 937"/>
                <a:gd name="T75" fmla="*/ 278 h 326"/>
                <a:gd name="T76" fmla="*/ 687 w 937"/>
                <a:gd name="T77" fmla="*/ 221 h 326"/>
                <a:gd name="T78" fmla="*/ 850 w 937"/>
                <a:gd name="T79" fmla="*/ 221 h 326"/>
                <a:gd name="T80" fmla="*/ 741 w 937"/>
                <a:gd name="T81" fmla="*/ 87 h 326"/>
                <a:gd name="T82" fmla="*/ 687 w 937"/>
                <a:gd name="T83" fmla="*/ 182 h 326"/>
                <a:gd name="T84" fmla="*/ 739 w 937"/>
                <a:gd name="T85" fmla="*/ 134 h 326"/>
                <a:gd name="T86" fmla="*/ 788 w 937"/>
                <a:gd name="T87" fmla="*/ 182 h 326"/>
                <a:gd name="T88" fmla="*/ 687 w 937"/>
                <a:gd name="T89" fmla="*/ 182 h 326"/>
                <a:gd name="T90" fmla="*/ 875 w 937"/>
                <a:gd name="T91" fmla="*/ 319 h 326"/>
                <a:gd name="T92" fmla="*/ 937 w 937"/>
                <a:gd name="T93" fmla="*/ 319 h 326"/>
                <a:gd name="T94" fmla="*/ 937 w 937"/>
                <a:gd name="T95" fmla="*/ 8 h 326"/>
                <a:gd name="T96" fmla="*/ 875 w 937"/>
                <a:gd name="T97" fmla="*/ 8 h 326"/>
                <a:gd name="T98" fmla="*/ 875 w 937"/>
                <a:gd name="T99" fmla="*/ 319 h 326"/>
                <a:gd name="T100" fmla="*/ 286 w 937"/>
                <a:gd name="T101" fmla="*/ 319 h 326"/>
                <a:gd name="T102" fmla="*/ 348 w 937"/>
                <a:gd name="T103" fmla="*/ 319 h 326"/>
                <a:gd name="T104" fmla="*/ 348 w 937"/>
                <a:gd name="T105" fmla="*/ 93 h 326"/>
                <a:gd name="T106" fmla="*/ 286 w 937"/>
                <a:gd name="T107" fmla="*/ 93 h 326"/>
                <a:gd name="T108" fmla="*/ 286 w 937"/>
                <a:gd name="T109" fmla="*/ 319 h 326"/>
                <a:gd name="T110" fmla="*/ 286 w 937"/>
                <a:gd name="T111" fmla="*/ 59 h 326"/>
                <a:gd name="T112" fmla="*/ 348 w 937"/>
                <a:gd name="T113" fmla="*/ 59 h 326"/>
                <a:gd name="T114" fmla="*/ 348 w 937"/>
                <a:gd name="T115" fmla="*/ 8 h 326"/>
                <a:gd name="T116" fmla="*/ 286 w 937"/>
                <a:gd name="T117" fmla="*/ 8 h 326"/>
                <a:gd name="T118" fmla="*/ 286 w 937"/>
                <a:gd name="T119" fmla="*/ 5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srgbClr val="000000"/>
                </a:solidFill>
                <a:latin typeface="Arial"/>
                <a:ea typeface="+mn-ea"/>
              </a:endParaRPr>
            </a:p>
          </p:txBody>
        </p:sp>
      </p:grpSp>
      <p:sp>
        <p:nvSpPr>
          <p:cNvPr id="16" name="Footer Placeholder 3"/>
          <p:cNvSpPr txBox="1">
            <a:spLocks/>
          </p:cNvSpPr>
          <p:nvPr/>
        </p:nvSpPr>
        <p:spPr>
          <a:xfrm>
            <a:off x="1341438" y="6626225"/>
            <a:ext cx="2442563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>
                <a:solidFill>
                  <a:srgbClr val="7F7F7F"/>
                </a:solidFill>
              </a:rPr>
              <a:t>Sidel Template 2013, </a:t>
            </a:r>
            <a:fld id="{74360A6C-0130-475B-8B37-F39CE4E35109}" type="datetime4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29 July 2019</a:t>
            </a:fld>
            <a:r>
              <a:rPr lang="en-GB">
                <a:solidFill>
                  <a:srgbClr val="7F7F7F"/>
                </a:solidFill>
              </a:rPr>
              <a:t> – Confidential</a:t>
            </a:r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17" name="Slide Number Placeholder 4"/>
          <p:cNvSpPr txBox="1">
            <a:spLocks/>
          </p:cNvSpPr>
          <p:nvPr/>
        </p:nvSpPr>
        <p:spPr>
          <a:xfrm>
            <a:off x="652780" y="6626225"/>
            <a:ext cx="448841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>
                <a:solidFill>
                  <a:srgbClr val="7F7F7F"/>
                </a:solidFill>
              </a:rPr>
              <a:t>Page </a:t>
            </a:r>
            <a:fld id="{7873E190-40CF-412D-9604-1EFCEB1508B2}" type="slidenum">
              <a:rPr lang="en-GB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GB" dirty="0">
              <a:solidFill>
                <a:srgbClr val="7F7F7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48000" y="1485900"/>
            <a:ext cx="7997525" cy="47625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6AA7429A-EA9F-487E-95AA-F6AA0C11B735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chemeClr val="accent4"/>
              </a:buClr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5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67" r:id="rId1"/>
    <p:sldLayoutId id="2147484368" r:id="rId2"/>
    <p:sldLayoutId id="2147484369" r:id="rId3"/>
    <p:sldLayoutId id="2147484370" r:id="rId4"/>
    <p:sldLayoutId id="2147484371" r:id="rId5"/>
    <p:sldLayoutId id="2147484372" r:id="rId6"/>
    <p:sldLayoutId id="2147484373" r:id="rId7"/>
    <p:sldLayoutId id="2147484374" r:id="rId8"/>
  </p:sldLayoutIdLst>
  <p:txStyles>
    <p:titleStyle>
      <a:lvl1pPr algn="l" rtl="0" eaLnBrk="1" latinLnBrk="0" hangingPunct="1">
        <a:spcBef>
          <a:spcPct val="0"/>
        </a:spcBef>
        <a:buNone/>
        <a:defRPr lang="en-US" sz="3000" b="1" cap="none" baseline="0" noProof="1" dirty="0">
          <a:solidFill>
            <a:schemeClr val="accent4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0" indent="0" algn="l" rtl="0" eaLnBrk="1" latinLnBrk="0" hangingPunct="1">
        <a:spcBef>
          <a:spcPct val="20000"/>
        </a:spcBef>
        <a:buNone/>
        <a:defRPr lang="en-US" sz="2000" noProof="1" smtClean="0"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2563" algn="l" rtl="0" eaLnBrk="1" latinLnBrk="0" hangingPunct="1">
        <a:spcBef>
          <a:spcPts val="1200"/>
        </a:spcBef>
        <a:buClr>
          <a:schemeClr val="accent4"/>
        </a:buClr>
        <a:buFont typeface="Wingdings" pitchFamily="2" charset="2"/>
        <a:buChar char="§"/>
        <a:defRPr lang="en-US" sz="1800" noProof="1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4625" algn="l" rtl="0" eaLnBrk="1" latinLnBrk="0" hangingPunct="1">
        <a:spcBef>
          <a:spcPts val="0"/>
        </a:spcBef>
        <a:buClr>
          <a:schemeClr val="accent4"/>
        </a:buClr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82563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smtClean="0">
          <a:solidFill>
            <a:schemeClr val="tx1"/>
          </a:solidFill>
          <a:latin typeface="+mn-lt"/>
          <a:ea typeface="+mn-ea"/>
          <a:cs typeface="+mn-cs"/>
        </a:defRPr>
      </a:lvl4pPr>
      <a:lvl5pPr marL="714375" indent="-174625" algn="l" rtl="0" eaLnBrk="1" latinLnBrk="0" hangingPunct="1">
        <a:spcBef>
          <a:spcPts val="0"/>
        </a:spcBef>
        <a:buFont typeface="Wingdings" pitchFamily="2" charset="2"/>
        <a:buChar char="§"/>
        <a:defRPr lang="en-US" sz="1600" noProof="1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kt 84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1" name="think-cell Folie" r:id="rId9" imgW="360" imgH="360" progId="TCLayout.ActiveDocument.1">
                  <p:embed/>
                </p:oleObj>
              </mc:Choice>
              <mc:Fallback>
                <p:oleObj name="think-cell Folie" r:id="rId9" imgW="360" imgH="360" progId="TCLayout.ActiveDocument.1">
                  <p:embed/>
                  <p:pic>
                    <p:nvPicPr>
                      <p:cNvPr id="3074" name="Objekt 8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Titelplatzhalter 1"/>
          <p:cNvSpPr>
            <a:spLocks noGrp="1"/>
          </p:cNvSpPr>
          <p:nvPr>
            <p:ph type="title"/>
          </p:nvPr>
        </p:nvSpPr>
        <p:spPr bwMode="auto">
          <a:xfrm>
            <a:off x="647700" y="334963"/>
            <a:ext cx="7994650" cy="43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noProof="1"/>
              <a:t>Titelmasterformat durch Klicken bearbeiten</a:t>
            </a:r>
            <a:endParaRPr lang="en-GB" altLang="fr-FR"/>
          </a:p>
        </p:txBody>
      </p:sp>
      <p:sp>
        <p:nvSpPr>
          <p:cNvPr id="307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1" y="1485901"/>
            <a:ext cx="7993063" cy="449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1"/>
              <a:t>Click to edit text style</a:t>
            </a:r>
          </a:p>
          <a:p>
            <a:pPr lvl="1"/>
            <a:r>
              <a:rPr lang="en-GB" altLang="fr-FR"/>
              <a:t>Second level</a:t>
            </a:r>
          </a:p>
          <a:p>
            <a:pPr lvl="2"/>
            <a:r>
              <a:rPr lang="en-GB" altLang="fr-FR"/>
              <a:t>Third level</a:t>
            </a:r>
          </a:p>
          <a:p>
            <a:pPr lvl="3"/>
            <a:r>
              <a:rPr lang="en-GB" altLang="fr-FR"/>
              <a:t>Forth level</a:t>
            </a:r>
          </a:p>
          <a:p>
            <a:pPr lvl="4"/>
            <a:r>
              <a:rPr lang="en-GB" altLang="fr-FR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7950" y="6479866"/>
            <a:ext cx="88646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48" dirty="0">
                <a:solidFill>
                  <a:srgbClr val="7F7F7F"/>
                </a:solidFill>
              </a:rPr>
              <a:t>Title, </a:t>
            </a:r>
            <a:fld id="{AF6A7A01-F0BB-4441-BAB9-3E7CB064C4A1}" type="datetime4">
              <a:rPr lang="en-GB" sz="848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29 July 2019</a:t>
            </a:fld>
            <a:endParaRPr lang="en-GB" sz="848" dirty="0">
              <a:solidFill>
                <a:srgbClr val="7F7F7F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0" y="6479866"/>
            <a:ext cx="48090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48" dirty="0">
                <a:solidFill>
                  <a:srgbClr val="7F7F7F"/>
                </a:solidFill>
              </a:rPr>
              <a:t>Page </a:t>
            </a:r>
            <a:fld id="{F2E4720E-BB03-455A-8ED1-6CF75A62BB47}" type="slidenum">
              <a:rPr lang="en-GB" sz="848" smtClean="0">
                <a:solidFill>
                  <a:srgbClr val="7F7F7F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GB" sz="848" dirty="0">
              <a:solidFill>
                <a:srgbClr val="7F7F7F"/>
              </a:solidFill>
            </a:endParaRPr>
          </a:p>
        </p:txBody>
      </p:sp>
      <p:grpSp>
        <p:nvGrpSpPr>
          <p:cNvPr id="3079" name="Group 7"/>
          <p:cNvGrpSpPr>
            <a:grpSpLocks/>
          </p:cNvGrpSpPr>
          <p:nvPr/>
        </p:nvGrpSpPr>
        <p:grpSpPr bwMode="auto">
          <a:xfrm>
            <a:off x="7723188" y="6499226"/>
            <a:ext cx="920750" cy="252413"/>
            <a:chOff x="1005" y="1644"/>
            <a:chExt cx="3749" cy="1030"/>
          </a:xfrm>
        </p:grpSpPr>
        <p:sp>
          <p:nvSpPr>
            <p:cNvPr id="3081" name="Freeform 8"/>
            <p:cNvSpPr>
              <a:spLocks/>
            </p:cNvSpPr>
            <p:nvPr userDrawn="1"/>
          </p:nvSpPr>
          <p:spPr bwMode="auto">
            <a:xfrm>
              <a:off x="1962" y="2123"/>
              <a:ext cx="314" cy="256"/>
            </a:xfrm>
            <a:custGeom>
              <a:avLst/>
              <a:gdLst>
                <a:gd name="T0" fmla="*/ 108 w 314"/>
                <a:gd name="T1" fmla="*/ 256 h 256"/>
                <a:gd name="T2" fmla="*/ 314 w 314"/>
                <a:gd name="T3" fmla="*/ 0 h 256"/>
                <a:gd name="T4" fmla="*/ 101 w 314"/>
                <a:gd name="T5" fmla="*/ 0 h 256"/>
                <a:gd name="T6" fmla="*/ 0 w 314"/>
                <a:gd name="T7" fmla="*/ 126 h 256"/>
                <a:gd name="T8" fmla="*/ 108 w 314"/>
                <a:gd name="T9" fmla="*/ 256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4" h="256">
                  <a:moveTo>
                    <a:pt x="108" y="256"/>
                  </a:moveTo>
                  <a:lnTo>
                    <a:pt x="314" y="0"/>
                  </a:lnTo>
                  <a:lnTo>
                    <a:pt x="101" y="0"/>
                  </a:lnTo>
                  <a:lnTo>
                    <a:pt x="0" y="126"/>
                  </a:lnTo>
                  <a:lnTo>
                    <a:pt x="108" y="256"/>
                  </a:lnTo>
                  <a:close/>
                </a:path>
              </a:pathLst>
            </a:custGeom>
            <a:solidFill>
              <a:srgbClr val="F15A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94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82" name="Freeform 9"/>
            <p:cNvSpPr>
              <a:spLocks noEditPoints="1"/>
            </p:cNvSpPr>
            <p:nvPr userDrawn="1"/>
          </p:nvSpPr>
          <p:spPr bwMode="auto">
            <a:xfrm>
              <a:off x="1005" y="1644"/>
              <a:ext cx="1183" cy="1014"/>
            </a:xfrm>
            <a:custGeom>
              <a:avLst/>
              <a:gdLst>
                <a:gd name="T0" fmla="*/ 848 w 501"/>
                <a:gd name="T1" fmla="*/ 740 h 429"/>
                <a:gd name="T2" fmla="*/ 800 w 501"/>
                <a:gd name="T3" fmla="*/ 678 h 429"/>
                <a:gd name="T4" fmla="*/ 782 w 501"/>
                <a:gd name="T5" fmla="*/ 655 h 429"/>
                <a:gd name="T6" fmla="*/ 680 w 501"/>
                <a:gd name="T7" fmla="*/ 607 h 429"/>
                <a:gd name="T8" fmla="*/ 548 w 501"/>
                <a:gd name="T9" fmla="*/ 740 h 429"/>
                <a:gd name="T10" fmla="*/ 680 w 501"/>
                <a:gd name="T11" fmla="*/ 870 h 429"/>
                <a:gd name="T12" fmla="*/ 782 w 501"/>
                <a:gd name="T13" fmla="*/ 823 h 429"/>
                <a:gd name="T14" fmla="*/ 800 w 501"/>
                <a:gd name="T15" fmla="*/ 799 h 429"/>
                <a:gd name="T16" fmla="*/ 848 w 501"/>
                <a:gd name="T17" fmla="*/ 740 h 429"/>
                <a:gd name="T18" fmla="*/ 383 w 501"/>
                <a:gd name="T19" fmla="*/ 737 h 429"/>
                <a:gd name="T20" fmla="*/ 680 w 501"/>
                <a:gd name="T21" fmla="*/ 444 h 429"/>
                <a:gd name="T22" fmla="*/ 907 w 501"/>
                <a:gd name="T23" fmla="*/ 548 h 429"/>
                <a:gd name="T24" fmla="*/ 909 w 501"/>
                <a:gd name="T25" fmla="*/ 553 h 429"/>
                <a:gd name="T26" fmla="*/ 914 w 501"/>
                <a:gd name="T27" fmla="*/ 551 h 429"/>
                <a:gd name="T28" fmla="*/ 590 w 501"/>
                <a:gd name="T29" fmla="*/ 0 h 429"/>
                <a:gd name="T30" fmla="*/ 0 w 501"/>
                <a:gd name="T31" fmla="*/ 1014 h 429"/>
                <a:gd name="T32" fmla="*/ 576 w 501"/>
                <a:gd name="T33" fmla="*/ 1014 h 429"/>
                <a:gd name="T34" fmla="*/ 579 w 501"/>
                <a:gd name="T35" fmla="*/ 1012 h 429"/>
                <a:gd name="T36" fmla="*/ 519 w 501"/>
                <a:gd name="T37" fmla="*/ 986 h 429"/>
                <a:gd name="T38" fmla="*/ 383 w 501"/>
                <a:gd name="T39" fmla="*/ 737 h 429"/>
                <a:gd name="T40" fmla="*/ 1171 w 501"/>
                <a:gd name="T41" fmla="*/ 1009 h 429"/>
                <a:gd name="T42" fmla="*/ 1110 w 501"/>
                <a:gd name="T43" fmla="*/ 993 h 429"/>
                <a:gd name="T44" fmla="*/ 956 w 501"/>
                <a:gd name="T45" fmla="*/ 867 h 429"/>
                <a:gd name="T46" fmla="*/ 897 w 501"/>
                <a:gd name="T47" fmla="*/ 941 h 429"/>
                <a:gd name="T48" fmla="*/ 786 w 501"/>
                <a:gd name="T49" fmla="*/ 1012 h 429"/>
                <a:gd name="T50" fmla="*/ 786 w 501"/>
                <a:gd name="T51" fmla="*/ 1014 h 429"/>
                <a:gd name="T52" fmla="*/ 1183 w 501"/>
                <a:gd name="T53" fmla="*/ 1014 h 429"/>
                <a:gd name="T54" fmla="*/ 1183 w 501"/>
                <a:gd name="T55" fmla="*/ 1012 h 429"/>
                <a:gd name="T56" fmla="*/ 1171 w 501"/>
                <a:gd name="T57" fmla="*/ 1009 h 4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01" h="429">
                  <a:moveTo>
                    <a:pt x="359" y="313"/>
                  </a:moveTo>
                  <a:cubicBezTo>
                    <a:pt x="353" y="305"/>
                    <a:pt x="350" y="300"/>
                    <a:pt x="339" y="287"/>
                  </a:cubicBezTo>
                  <a:cubicBezTo>
                    <a:pt x="336" y="283"/>
                    <a:pt x="335" y="282"/>
                    <a:pt x="331" y="277"/>
                  </a:cubicBezTo>
                  <a:cubicBezTo>
                    <a:pt x="320" y="265"/>
                    <a:pt x="306" y="257"/>
                    <a:pt x="288" y="257"/>
                  </a:cubicBezTo>
                  <a:cubicBezTo>
                    <a:pt x="257" y="257"/>
                    <a:pt x="232" y="282"/>
                    <a:pt x="232" y="313"/>
                  </a:cubicBezTo>
                  <a:cubicBezTo>
                    <a:pt x="232" y="343"/>
                    <a:pt x="257" y="368"/>
                    <a:pt x="288" y="368"/>
                  </a:cubicBezTo>
                  <a:cubicBezTo>
                    <a:pt x="306" y="368"/>
                    <a:pt x="320" y="360"/>
                    <a:pt x="331" y="348"/>
                  </a:cubicBezTo>
                  <a:cubicBezTo>
                    <a:pt x="335" y="343"/>
                    <a:pt x="336" y="342"/>
                    <a:pt x="339" y="338"/>
                  </a:cubicBezTo>
                  <a:cubicBezTo>
                    <a:pt x="350" y="325"/>
                    <a:pt x="353" y="320"/>
                    <a:pt x="359" y="313"/>
                  </a:cubicBezTo>
                  <a:moveTo>
                    <a:pt x="162" y="312"/>
                  </a:moveTo>
                  <a:cubicBezTo>
                    <a:pt x="162" y="243"/>
                    <a:pt x="218" y="188"/>
                    <a:pt x="288" y="188"/>
                  </a:cubicBezTo>
                  <a:cubicBezTo>
                    <a:pt x="322" y="188"/>
                    <a:pt x="357" y="201"/>
                    <a:pt x="384" y="232"/>
                  </a:cubicBezTo>
                  <a:cubicBezTo>
                    <a:pt x="385" y="234"/>
                    <a:pt x="385" y="234"/>
                    <a:pt x="385" y="234"/>
                  </a:cubicBezTo>
                  <a:cubicBezTo>
                    <a:pt x="387" y="233"/>
                    <a:pt x="387" y="233"/>
                    <a:pt x="387" y="23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429"/>
                    <a:pt x="0" y="429"/>
                    <a:pt x="0" y="429"/>
                  </a:cubicBezTo>
                  <a:cubicBezTo>
                    <a:pt x="244" y="429"/>
                    <a:pt x="244" y="429"/>
                    <a:pt x="244" y="429"/>
                  </a:cubicBezTo>
                  <a:cubicBezTo>
                    <a:pt x="245" y="428"/>
                    <a:pt x="245" y="428"/>
                    <a:pt x="245" y="428"/>
                  </a:cubicBezTo>
                  <a:cubicBezTo>
                    <a:pt x="234" y="425"/>
                    <a:pt x="224" y="419"/>
                    <a:pt x="220" y="417"/>
                  </a:cubicBezTo>
                  <a:cubicBezTo>
                    <a:pt x="185" y="395"/>
                    <a:pt x="162" y="357"/>
                    <a:pt x="162" y="312"/>
                  </a:cubicBezTo>
                  <a:moveTo>
                    <a:pt x="496" y="427"/>
                  </a:moveTo>
                  <a:cubicBezTo>
                    <a:pt x="485" y="425"/>
                    <a:pt x="476" y="422"/>
                    <a:pt x="470" y="420"/>
                  </a:cubicBezTo>
                  <a:cubicBezTo>
                    <a:pt x="444" y="409"/>
                    <a:pt x="423" y="389"/>
                    <a:pt x="405" y="367"/>
                  </a:cubicBezTo>
                  <a:cubicBezTo>
                    <a:pt x="405" y="367"/>
                    <a:pt x="392" y="385"/>
                    <a:pt x="380" y="398"/>
                  </a:cubicBezTo>
                  <a:cubicBezTo>
                    <a:pt x="362" y="417"/>
                    <a:pt x="343" y="425"/>
                    <a:pt x="333" y="428"/>
                  </a:cubicBezTo>
                  <a:cubicBezTo>
                    <a:pt x="333" y="429"/>
                    <a:pt x="333" y="429"/>
                    <a:pt x="333" y="429"/>
                  </a:cubicBezTo>
                  <a:cubicBezTo>
                    <a:pt x="501" y="429"/>
                    <a:pt x="501" y="429"/>
                    <a:pt x="501" y="429"/>
                  </a:cubicBezTo>
                  <a:cubicBezTo>
                    <a:pt x="501" y="428"/>
                    <a:pt x="501" y="428"/>
                    <a:pt x="501" y="428"/>
                  </a:cubicBezTo>
                  <a:cubicBezTo>
                    <a:pt x="501" y="428"/>
                    <a:pt x="499" y="427"/>
                    <a:pt x="496" y="427"/>
                  </a:cubicBezTo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94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  <p:sp>
          <p:nvSpPr>
            <p:cNvPr id="3083" name="Freeform 10"/>
            <p:cNvSpPr>
              <a:spLocks noEditPoints="1"/>
            </p:cNvSpPr>
            <p:nvPr userDrawn="1"/>
          </p:nvSpPr>
          <p:spPr bwMode="auto">
            <a:xfrm>
              <a:off x="2540" y="1904"/>
              <a:ext cx="2214" cy="770"/>
            </a:xfrm>
            <a:custGeom>
              <a:avLst/>
              <a:gdLst>
                <a:gd name="T0" fmla="*/ 404 w 937"/>
                <a:gd name="T1" fmla="*/ 321 h 326"/>
                <a:gd name="T2" fmla="*/ 184 w 937"/>
                <a:gd name="T3" fmla="*/ 210 h 326"/>
                <a:gd name="T4" fmla="*/ 295 w 937"/>
                <a:gd name="T5" fmla="*/ 125 h 326"/>
                <a:gd name="T6" fmla="*/ 439 w 937"/>
                <a:gd name="T7" fmla="*/ 236 h 326"/>
                <a:gd name="T8" fmla="*/ 598 w 937"/>
                <a:gd name="T9" fmla="*/ 236 h 326"/>
                <a:gd name="T10" fmla="*/ 302 w 937"/>
                <a:gd name="T11" fmla="*/ 0 h 326"/>
                <a:gd name="T12" fmla="*/ 28 w 937"/>
                <a:gd name="T13" fmla="*/ 222 h 326"/>
                <a:gd name="T14" fmla="*/ 246 w 937"/>
                <a:gd name="T15" fmla="*/ 432 h 326"/>
                <a:gd name="T16" fmla="*/ 465 w 937"/>
                <a:gd name="T17" fmla="*/ 553 h 326"/>
                <a:gd name="T18" fmla="*/ 321 w 937"/>
                <a:gd name="T19" fmla="*/ 645 h 326"/>
                <a:gd name="T20" fmla="*/ 158 w 937"/>
                <a:gd name="T21" fmla="*/ 508 h 326"/>
                <a:gd name="T22" fmla="*/ 2 w 937"/>
                <a:gd name="T23" fmla="*/ 508 h 326"/>
                <a:gd name="T24" fmla="*/ 317 w 937"/>
                <a:gd name="T25" fmla="*/ 770 h 326"/>
                <a:gd name="T26" fmla="*/ 621 w 937"/>
                <a:gd name="T27" fmla="*/ 534 h 326"/>
                <a:gd name="T28" fmla="*/ 404 w 937"/>
                <a:gd name="T29" fmla="*/ 321 h 326"/>
                <a:gd name="T30" fmla="*/ 1278 w 937"/>
                <a:gd name="T31" fmla="*/ 286 h 326"/>
                <a:gd name="T32" fmla="*/ 1278 w 937"/>
                <a:gd name="T33" fmla="*/ 286 h 326"/>
                <a:gd name="T34" fmla="*/ 1118 w 937"/>
                <a:gd name="T35" fmla="*/ 205 h 326"/>
                <a:gd name="T36" fmla="*/ 884 w 937"/>
                <a:gd name="T37" fmla="*/ 482 h 326"/>
                <a:gd name="T38" fmla="*/ 1122 w 937"/>
                <a:gd name="T39" fmla="*/ 768 h 326"/>
                <a:gd name="T40" fmla="*/ 1283 w 937"/>
                <a:gd name="T41" fmla="*/ 685 h 326"/>
                <a:gd name="T42" fmla="*/ 1285 w 937"/>
                <a:gd name="T43" fmla="*/ 685 h 326"/>
                <a:gd name="T44" fmla="*/ 1285 w 937"/>
                <a:gd name="T45" fmla="*/ 753 h 326"/>
                <a:gd name="T46" fmla="*/ 1425 w 937"/>
                <a:gd name="T47" fmla="*/ 753 h 326"/>
                <a:gd name="T48" fmla="*/ 1425 w 937"/>
                <a:gd name="T49" fmla="*/ 19 h 326"/>
                <a:gd name="T50" fmla="*/ 1278 w 937"/>
                <a:gd name="T51" fmla="*/ 19 h 326"/>
                <a:gd name="T52" fmla="*/ 1278 w 937"/>
                <a:gd name="T53" fmla="*/ 286 h 326"/>
                <a:gd name="T54" fmla="*/ 1158 w 937"/>
                <a:gd name="T55" fmla="*/ 657 h 326"/>
                <a:gd name="T56" fmla="*/ 1030 w 937"/>
                <a:gd name="T57" fmla="*/ 487 h 326"/>
                <a:gd name="T58" fmla="*/ 1158 w 937"/>
                <a:gd name="T59" fmla="*/ 317 h 326"/>
                <a:gd name="T60" fmla="*/ 1283 w 937"/>
                <a:gd name="T61" fmla="*/ 484 h 326"/>
                <a:gd name="T62" fmla="*/ 1158 w 937"/>
                <a:gd name="T63" fmla="*/ 657 h 326"/>
                <a:gd name="T64" fmla="*/ 1751 w 937"/>
                <a:gd name="T65" fmla="*/ 205 h 326"/>
                <a:gd name="T66" fmla="*/ 1479 w 937"/>
                <a:gd name="T67" fmla="*/ 487 h 326"/>
                <a:gd name="T68" fmla="*/ 1751 w 937"/>
                <a:gd name="T69" fmla="*/ 768 h 326"/>
                <a:gd name="T70" fmla="*/ 1999 w 937"/>
                <a:gd name="T71" fmla="*/ 588 h 326"/>
                <a:gd name="T72" fmla="*/ 1871 w 937"/>
                <a:gd name="T73" fmla="*/ 588 h 326"/>
                <a:gd name="T74" fmla="*/ 1756 w 937"/>
                <a:gd name="T75" fmla="*/ 657 h 326"/>
                <a:gd name="T76" fmla="*/ 1623 w 937"/>
                <a:gd name="T77" fmla="*/ 522 h 326"/>
                <a:gd name="T78" fmla="*/ 2008 w 937"/>
                <a:gd name="T79" fmla="*/ 522 h 326"/>
                <a:gd name="T80" fmla="*/ 1751 w 937"/>
                <a:gd name="T81" fmla="*/ 205 h 326"/>
                <a:gd name="T82" fmla="*/ 1623 w 937"/>
                <a:gd name="T83" fmla="*/ 430 h 326"/>
                <a:gd name="T84" fmla="*/ 1746 w 937"/>
                <a:gd name="T85" fmla="*/ 317 h 326"/>
                <a:gd name="T86" fmla="*/ 1862 w 937"/>
                <a:gd name="T87" fmla="*/ 430 h 326"/>
                <a:gd name="T88" fmla="*/ 1623 w 937"/>
                <a:gd name="T89" fmla="*/ 430 h 326"/>
                <a:gd name="T90" fmla="*/ 2068 w 937"/>
                <a:gd name="T91" fmla="*/ 753 h 326"/>
                <a:gd name="T92" fmla="*/ 2214 w 937"/>
                <a:gd name="T93" fmla="*/ 753 h 326"/>
                <a:gd name="T94" fmla="*/ 2214 w 937"/>
                <a:gd name="T95" fmla="*/ 19 h 326"/>
                <a:gd name="T96" fmla="*/ 2068 w 937"/>
                <a:gd name="T97" fmla="*/ 19 h 326"/>
                <a:gd name="T98" fmla="*/ 2068 w 937"/>
                <a:gd name="T99" fmla="*/ 753 h 326"/>
                <a:gd name="T100" fmla="*/ 676 w 937"/>
                <a:gd name="T101" fmla="*/ 753 h 326"/>
                <a:gd name="T102" fmla="*/ 822 w 937"/>
                <a:gd name="T103" fmla="*/ 753 h 326"/>
                <a:gd name="T104" fmla="*/ 822 w 937"/>
                <a:gd name="T105" fmla="*/ 220 h 326"/>
                <a:gd name="T106" fmla="*/ 676 w 937"/>
                <a:gd name="T107" fmla="*/ 220 h 326"/>
                <a:gd name="T108" fmla="*/ 676 w 937"/>
                <a:gd name="T109" fmla="*/ 753 h 326"/>
                <a:gd name="T110" fmla="*/ 676 w 937"/>
                <a:gd name="T111" fmla="*/ 139 h 326"/>
                <a:gd name="T112" fmla="*/ 822 w 937"/>
                <a:gd name="T113" fmla="*/ 139 h 326"/>
                <a:gd name="T114" fmla="*/ 822 w 937"/>
                <a:gd name="T115" fmla="*/ 19 h 326"/>
                <a:gd name="T116" fmla="*/ 676 w 937"/>
                <a:gd name="T117" fmla="*/ 19 h 326"/>
                <a:gd name="T118" fmla="*/ 676 w 937"/>
                <a:gd name="T119" fmla="*/ 139 h 3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37" h="326">
                  <a:moveTo>
                    <a:pt x="171" y="136"/>
                  </a:moveTo>
                  <a:cubicBezTo>
                    <a:pt x="93" y="116"/>
                    <a:pt x="78" y="113"/>
                    <a:pt x="78" y="89"/>
                  </a:cubicBezTo>
                  <a:cubicBezTo>
                    <a:pt x="78" y="63"/>
                    <a:pt x="103" y="53"/>
                    <a:pt x="125" y="53"/>
                  </a:cubicBezTo>
                  <a:cubicBezTo>
                    <a:pt x="158" y="53"/>
                    <a:pt x="184" y="63"/>
                    <a:pt x="186" y="100"/>
                  </a:cubicBezTo>
                  <a:cubicBezTo>
                    <a:pt x="253" y="100"/>
                    <a:pt x="253" y="100"/>
                    <a:pt x="253" y="100"/>
                  </a:cubicBezTo>
                  <a:cubicBezTo>
                    <a:pt x="253" y="29"/>
                    <a:pt x="193" y="0"/>
                    <a:pt x="128" y="0"/>
                  </a:cubicBezTo>
                  <a:cubicBezTo>
                    <a:pt x="72" y="0"/>
                    <a:pt x="12" y="31"/>
                    <a:pt x="12" y="94"/>
                  </a:cubicBezTo>
                  <a:cubicBezTo>
                    <a:pt x="12" y="153"/>
                    <a:pt x="58" y="171"/>
                    <a:pt x="104" y="183"/>
                  </a:cubicBezTo>
                  <a:cubicBezTo>
                    <a:pt x="150" y="195"/>
                    <a:pt x="197" y="201"/>
                    <a:pt x="197" y="234"/>
                  </a:cubicBezTo>
                  <a:cubicBezTo>
                    <a:pt x="197" y="266"/>
                    <a:pt x="160" y="273"/>
                    <a:pt x="136" y="273"/>
                  </a:cubicBezTo>
                  <a:cubicBezTo>
                    <a:pt x="100" y="273"/>
                    <a:pt x="67" y="257"/>
                    <a:pt x="67" y="215"/>
                  </a:cubicBezTo>
                  <a:cubicBezTo>
                    <a:pt x="1" y="215"/>
                    <a:pt x="1" y="215"/>
                    <a:pt x="1" y="215"/>
                  </a:cubicBezTo>
                  <a:cubicBezTo>
                    <a:pt x="0" y="292"/>
                    <a:pt x="65" y="326"/>
                    <a:pt x="134" y="326"/>
                  </a:cubicBezTo>
                  <a:cubicBezTo>
                    <a:pt x="218" y="326"/>
                    <a:pt x="263" y="283"/>
                    <a:pt x="263" y="226"/>
                  </a:cubicBezTo>
                  <a:cubicBezTo>
                    <a:pt x="263" y="156"/>
                    <a:pt x="193" y="141"/>
                    <a:pt x="171" y="136"/>
                  </a:cubicBezTo>
                  <a:moveTo>
                    <a:pt x="541" y="121"/>
                  </a:moveTo>
                  <a:cubicBezTo>
                    <a:pt x="541" y="121"/>
                    <a:pt x="541" y="121"/>
                    <a:pt x="541" y="121"/>
                  </a:cubicBezTo>
                  <a:cubicBezTo>
                    <a:pt x="526" y="99"/>
                    <a:pt x="500" y="87"/>
                    <a:pt x="473" y="87"/>
                  </a:cubicBezTo>
                  <a:cubicBezTo>
                    <a:pt x="407" y="87"/>
                    <a:pt x="374" y="144"/>
                    <a:pt x="374" y="204"/>
                  </a:cubicBezTo>
                  <a:cubicBezTo>
                    <a:pt x="374" y="266"/>
                    <a:pt x="407" y="325"/>
                    <a:pt x="475" y="325"/>
                  </a:cubicBezTo>
                  <a:cubicBezTo>
                    <a:pt x="504" y="325"/>
                    <a:pt x="529" y="314"/>
                    <a:pt x="543" y="290"/>
                  </a:cubicBezTo>
                  <a:cubicBezTo>
                    <a:pt x="544" y="290"/>
                    <a:pt x="544" y="290"/>
                    <a:pt x="544" y="290"/>
                  </a:cubicBezTo>
                  <a:cubicBezTo>
                    <a:pt x="544" y="319"/>
                    <a:pt x="544" y="319"/>
                    <a:pt x="544" y="319"/>
                  </a:cubicBezTo>
                  <a:cubicBezTo>
                    <a:pt x="603" y="319"/>
                    <a:pt x="603" y="319"/>
                    <a:pt x="603" y="319"/>
                  </a:cubicBezTo>
                  <a:cubicBezTo>
                    <a:pt x="603" y="8"/>
                    <a:pt x="603" y="8"/>
                    <a:pt x="603" y="8"/>
                  </a:cubicBezTo>
                  <a:cubicBezTo>
                    <a:pt x="541" y="8"/>
                    <a:pt x="541" y="8"/>
                    <a:pt x="541" y="8"/>
                  </a:cubicBezTo>
                  <a:lnTo>
                    <a:pt x="541" y="121"/>
                  </a:lnTo>
                  <a:close/>
                  <a:moveTo>
                    <a:pt x="490" y="278"/>
                  </a:moveTo>
                  <a:cubicBezTo>
                    <a:pt x="452" y="278"/>
                    <a:pt x="436" y="241"/>
                    <a:pt x="436" y="206"/>
                  </a:cubicBezTo>
                  <a:cubicBezTo>
                    <a:pt x="436" y="169"/>
                    <a:pt x="449" y="134"/>
                    <a:pt x="490" y="134"/>
                  </a:cubicBezTo>
                  <a:cubicBezTo>
                    <a:pt x="530" y="134"/>
                    <a:pt x="543" y="169"/>
                    <a:pt x="543" y="205"/>
                  </a:cubicBezTo>
                  <a:cubicBezTo>
                    <a:pt x="543" y="242"/>
                    <a:pt x="531" y="278"/>
                    <a:pt x="490" y="278"/>
                  </a:cubicBezTo>
                  <a:moveTo>
                    <a:pt x="741" y="87"/>
                  </a:moveTo>
                  <a:cubicBezTo>
                    <a:pt x="672" y="87"/>
                    <a:pt x="626" y="139"/>
                    <a:pt x="626" y="206"/>
                  </a:cubicBezTo>
                  <a:cubicBezTo>
                    <a:pt x="626" y="276"/>
                    <a:pt x="670" y="325"/>
                    <a:pt x="741" y="325"/>
                  </a:cubicBezTo>
                  <a:cubicBezTo>
                    <a:pt x="792" y="325"/>
                    <a:pt x="829" y="302"/>
                    <a:pt x="846" y="249"/>
                  </a:cubicBezTo>
                  <a:cubicBezTo>
                    <a:pt x="792" y="249"/>
                    <a:pt x="792" y="249"/>
                    <a:pt x="792" y="249"/>
                  </a:cubicBezTo>
                  <a:cubicBezTo>
                    <a:pt x="788" y="263"/>
                    <a:pt x="768" y="278"/>
                    <a:pt x="743" y="278"/>
                  </a:cubicBezTo>
                  <a:cubicBezTo>
                    <a:pt x="708" y="278"/>
                    <a:pt x="689" y="260"/>
                    <a:pt x="687" y="221"/>
                  </a:cubicBezTo>
                  <a:cubicBezTo>
                    <a:pt x="850" y="221"/>
                    <a:pt x="850" y="221"/>
                    <a:pt x="850" y="221"/>
                  </a:cubicBezTo>
                  <a:cubicBezTo>
                    <a:pt x="854" y="152"/>
                    <a:pt x="817" y="87"/>
                    <a:pt x="741" y="87"/>
                  </a:cubicBezTo>
                  <a:moveTo>
                    <a:pt x="687" y="182"/>
                  </a:moveTo>
                  <a:cubicBezTo>
                    <a:pt x="688" y="164"/>
                    <a:pt x="700" y="134"/>
                    <a:pt x="739" y="134"/>
                  </a:cubicBezTo>
                  <a:cubicBezTo>
                    <a:pt x="769" y="134"/>
                    <a:pt x="782" y="151"/>
                    <a:pt x="788" y="182"/>
                  </a:cubicBezTo>
                  <a:lnTo>
                    <a:pt x="687" y="182"/>
                  </a:lnTo>
                  <a:close/>
                  <a:moveTo>
                    <a:pt x="875" y="319"/>
                  </a:moveTo>
                  <a:cubicBezTo>
                    <a:pt x="937" y="319"/>
                    <a:pt x="937" y="319"/>
                    <a:pt x="937" y="319"/>
                  </a:cubicBezTo>
                  <a:cubicBezTo>
                    <a:pt x="937" y="8"/>
                    <a:pt x="937" y="8"/>
                    <a:pt x="937" y="8"/>
                  </a:cubicBezTo>
                  <a:cubicBezTo>
                    <a:pt x="875" y="8"/>
                    <a:pt x="875" y="8"/>
                    <a:pt x="875" y="8"/>
                  </a:cubicBezTo>
                  <a:lnTo>
                    <a:pt x="875" y="319"/>
                  </a:lnTo>
                  <a:close/>
                  <a:moveTo>
                    <a:pt x="286" y="319"/>
                  </a:moveTo>
                  <a:cubicBezTo>
                    <a:pt x="348" y="319"/>
                    <a:pt x="348" y="319"/>
                    <a:pt x="348" y="319"/>
                  </a:cubicBezTo>
                  <a:cubicBezTo>
                    <a:pt x="348" y="93"/>
                    <a:pt x="348" y="93"/>
                    <a:pt x="348" y="93"/>
                  </a:cubicBezTo>
                  <a:cubicBezTo>
                    <a:pt x="286" y="93"/>
                    <a:pt x="286" y="93"/>
                    <a:pt x="286" y="93"/>
                  </a:cubicBezTo>
                  <a:lnTo>
                    <a:pt x="286" y="319"/>
                  </a:lnTo>
                  <a:close/>
                  <a:moveTo>
                    <a:pt x="286" y="59"/>
                  </a:moveTo>
                  <a:cubicBezTo>
                    <a:pt x="348" y="59"/>
                    <a:pt x="348" y="59"/>
                    <a:pt x="348" y="59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286" y="8"/>
                    <a:pt x="286" y="8"/>
                    <a:pt x="286" y="8"/>
                  </a:cubicBezTo>
                  <a:lnTo>
                    <a:pt x="286" y="59"/>
                  </a:lnTo>
                  <a:close/>
                </a:path>
              </a:pathLst>
            </a:custGeom>
            <a:solidFill>
              <a:srgbClr val="005B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 sz="943">
                <a:solidFill>
                  <a:srgbClr val="000000"/>
                </a:solidFill>
                <a:ea typeface="MS PGothic" panose="020B0600070205080204" pitchFamily="34" charset="-128"/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>
            <a:off x="647701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SIPCMContentMarking" descr="{&quot;HashCode&quot;:238713050,&quot;Placement&quot;:&quot;Footer&quot;}">
            <a:extLst>
              <a:ext uri="{FF2B5EF4-FFF2-40B4-BE49-F238E27FC236}">
                <a16:creationId xmlns:a16="http://schemas.microsoft.com/office/drawing/2014/main" id="{886F1D34-0144-4BEF-A2D3-87E638D8F824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fr-FR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fr-FR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28731358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29" b="1" kern="1200">
          <a:solidFill>
            <a:srgbClr val="E64B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29" b="1">
          <a:solidFill>
            <a:srgbClr val="E64B00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29" b="1">
          <a:solidFill>
            <a:srgbClr val="E64B00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29" b="1">
          <a:solidFill>
            <a:srgbClr val="E64B00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29" b="1">
          <a:solidFill>
            <a:srgbClr val="E64B00"/>
          </a:solidFill>
          <a:latin typeface="Arial" panose="020B0604020202020204" pitchFamily="34" charset="0"/>
        </a:defRPr>
      </a:lvl5pPr>
      <a:lvl6pPr marL="431024" algn="l" rtl="0" fontAlgn="base">
        <a:spcBef>
          <a:spcPct val="0"/>
        </a:spcBef>
        <a:spcAft>
          <a:spcPct val="0"/>
        </a:spcAft>
        <a:defRPr sz="2829" b="1">
          <a:solidFill>
            <a:srgbClr val="E64B00"/>
          </a:solidFill>
          <a:latin typeface="Arial" panose="020B0604020202020204" pitchFamily="34" charset="0"/>
        </a:defRPr>
      </a:lvl6pPr>
      <a:lvl7pPr marL="862049" algn="l" rtl="0" fontAlgn="base">
        <a:spcBef>
          <a:spcPct val="0"/>
        </a:spcBef>
        <a:spcAft>
          <a:spcPct val="0"/>
        </a:spcAft>
        <a:defRPr sz="2829" b="1">
          <a:solidFill>
            <a:srgbClr val="E64B00"/>
          </a:solidFill>
          <a:latin typeface="Arial" panose="020B0604020202020204" pitchFamily="34" charset="0"/>
        </a:defRPr>
      </a:lvl7pPr>
      <a:lvl8pPr marL="1293073" algn="l" rtl="0" fontAlgn="base">
        <a:spcBef>
          <a:spcPct val="0"/>
        </a:spcBef>
        <a:spcAft>
          <a:spcPct val="0"/>
        </a:spcAft>
        <a:defRPr sz="2829" b="1">
          <a:solidFill>
            <a:srgbClr val="E64B00"/>
          </a:solidFill>
          <a:latin typeface="Arial" panose="020B0604020202020204" pitchFamily="34" charset="0"/>
        </a:defRPr>
      </a:lvl8pPr>
      <a:lvl9pPr marL="1724097" algn="l" rtl="0" fontAlgn="base">
        <a:spcBef>
          <a:spcPct val="0"/>
        </a:spcBef>
        <a:spcAft>
          <a:spcPct val="0"/>
        </a:spcAft>
        <a:defRPr sz="2829" b="1">
          <a:solidFill>
            <a:srgbClr val="E64B00"/>
          </a:solidFill>
          <a:latin typeface="Arial" panose="020B0604020202020204" pitchFamily="34" charset="0"/>
        </a:defRPr>
      </a:lvl9pPr>
    </p:titleStyle>
    <p:bodyStyle>
      <a:lvl1pPr algn="l" rtl="0" fontAlgn="base">
        <a:spcBef>
          <a:spcPts val="377"/>
        </a:spcBef>
        <a:spcAft>
          <a:spcPct val="0"/>
        </a:spcAft>
        <a:buClr>
          <a:srgbClr val="E64B00"/>
        </a:buClr>
        <a:buFont typeface="Wingdings" panose="05000000000000000000" pitchFamily="2" charset="2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67621" indent="-167621" algn="l" rtl="0" fontAlgn="base">
        <a:spcBef>
          <a:spcPts val="377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336738" indent="-169117" algn="l" rtl="0" fontAlgn="base">
        <a:spcBef>
          <a:spcPts val="377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504359" indent="-167621" algn="l" rtl="0" fontAlgn="base">
        <a:spcBef>
          <a:spcPts val="377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673475" indent="-169117" algn="l" rtl="0" fontAlgn="base">
        <a:spcBef>
          <a:spcPts val="377"/>
        </a:spcBef>
        <a:spcAft>
          <a:spcPct val="0"/>
        </a:spcAft>
        <a:buClr>
          <a:srgbClr val="E64B00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2370634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1658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2682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3707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9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1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6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2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2">
            <a:extLst>
              <a:ext uri="{FF2B5EF4-FFF2-40B4-BE49-F238E27FC236}">
                <a16:creationId xmlns:a16="http://schemas.microsoft.com/office/drawing/2014/main" id="{5B943E12-7421-4743-868F-67F8197B551E}"/>
              </a:ext>
            </a:extLst>
          </p:cNvPr>
          <p:cNvGrpSpPr>
            <a:grpSpLocks/>
          </p:cNvGrpSpPr>
          <p:nvPr/>
        </p:nvGrpSpPr>
        <p:grpSpPr bwMode="auto">
          <a:xfrm>
            <a:off x="849217" y="1977685"/>
            <a:ext cx="7732257" cy="3854169"/>
            <a:chOff x="650875" y="1906524"/>
            <a:chExt cx="7991475" cy="4042232"/>
          </a:xfrm>
        </p:grpSpPr>
        <p:sp>
          <p:nvSpPr>
            <p:cNvPr id="20" name="Rechteck 3">
              <a:extLst>
                <a:ext uri="{FF2B5EF4-FFF2-40B4-BE49-F238E27FC236}">
                  <a16:creationId xmlns:a16="http://schemas.microsoft.com/office/drawing/2014/main" id="{24916A1F-38F5-4EEF-9A7C-D0259374032C}"/>
                </a:ext>
              </a:extLst>
            </p:cNvPr>
            <p:cNvSpPr/>
            <p:nvPr/>
          </p:nvSpPr>
          <p:spPr>
            <a:xfrm>
              <a:off x="650875" y="1906524"/>
              <a:ext cx="3889375" cy="393426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997" tIns="63998" rIns="95997" bIns="63998" anchor="ctr"/>
            <a:lstStyle/>
            <a:p>
              <a:pPr defTabSz="812695" eaLnBrk="1" fontAlgn="auto" hangingPunct="1">
                <a:spcBef>
                  <a:spcPts val="267"/>
                </a:spcBef>
                <a:spcAft>
                  <a:spcPts val="0"/>
                </a:spcAft>
                <a:buClr>
                  <a:srgbClr val="FF6600"/>
                </a:buClr>
                <a:defRPr/>
              </a:pPr>
              <a:r>
                <a:rPr lang="en-GB" sz="1317" b="1" dirty="0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VALUE AND BENEFITS</a:t>
              </a:r>
            </a:p>
          </p:txBody>
        </p:sp>
        <p:sp>
          <p:nvSpPr>
            <p:cNvPr id="26" name="Rechteck 4">
              <a:extLst>
                <a:ext uri="{FF2B5EF4-FFF2-40B4-BE49-F238E27FC236}">
                  <a16:creationId xmlns:a16="http://schemas.microsoft.com/office/drawing/2014/main" id="{38865659-E984-435C-B98F-A1DAC3391356}"/>
                </a:ext>
              </a:extLst>
            </p:cNvPr>
            <p:cNvSpPr>
              <a:spLocks/>
            </p:cNvSpPr>
            <p:nvPr/>
          </p:nvSpPr>
          <p:spPr>
            <a:xfrm>
              <a:off x="6508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997" tIns="63998" rIns="95997" bIns="63998"/>
            <a:lstStyle/>
            <a:p>
              <a:pPr marL="182563" lvl="1" indent="-182563" eaLnBrk="1" hangingPunct="1">
                <a:spcBef>
                  <a:spcPts val="300"/>
                </a:spcBef>
                <a:buClr>
                  <a:srgbClr val="E64B00"/>
                </a:buClr>
                <a:buSzPct val="100000"/>
                <a:buFont typeface="Wingdings" pitchFamily="2" charset="2"/>
                <a:buChar char="§"/>
                <a:tabLst>
                  <a:tab pos="2974975" algn="l"/>
                  <a:tab pos="3151188" algn="l"/>
                </a:tabLst>
              </a:pPr>
              <a:r>
                <a:rPr lang="en-US" altLang="de-DE" sz="1200" noProof="1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Reduction of maintenance time and complexity</a:t>
              </a:r>
            </a:p>
            <a:p>
              <a:pPr marL="182563" lvl="1" indent="-182563" eaLnBrk="1" hangingPunct="1">
                <a:spcBef>
                  <a:spcPts val="300"/>
                </a:spcBef>
                <a:buClr>
                  <a:srgbClr val="E64B00"/>
                </a:buClr>
                <a:buSzPct val="100000"/>
                <a:buFont typeface="Wingdings" pitchFamily="2" charset="2"/>
                <a:buChar char="§"/>
                <a:tabLst>
                  <a:tab pos="2974975" algn="l"/>
                  <a:tab pos="3151188" algn="l"/>
                </a:tabLst>
              </a:pPr>
              <a:r>
                <a:rPr lang="en-US" altLang="fr-FR" sz="12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Less intervention time in case of failure</a:t>
              </a:r>
              <a:endParaRPr lang="en-US" altLang="fr-FR" sz="1200" dirty="0">
                <a:solidFill>
                  <a:schemeClr val="tx1"/>
                </a:solidFill>
                <a:latin typeface="Arial" charset="0"/>
                <a:ea typeface="ＭＳ Ｐゴシック" pitchFamily="34" charset="-128"/>
              </a:endParaRPr>
            </a:p>
            <a:p>
              <a:pPr marL="304760" indent="-304760" defTabSz="812695">
                <a:spcBef>
                  <a:spcPct val="20000"/>
                </a:spcBef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066" b="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7" name="Rechteck 11">
              <a:extLst>
                <a:ext uri="{FF2B5EF4-FFF2-40B4-BE49-F238E27FC236}">
                  <a16:creationId xmlns:a16="http://schemas.microsoft.com/office/drawing/2014/main" id="{DCD32DBF-B521-4EEE-8414-5A9B1A362995}"/>
                </a:ext>
              </a:extLst>
            </p:cNvPr>
            <p:cNvSpPr/>
            <p:nvPr/>
          </p:nvSpPr>
          <p:spPr>
            <a:xfrm>
              <a:off x="4752975" y="1906524"/>
              <a:ext cx="3889375" cy="388981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997" tIns="63998" rIns="95997" bIns="63998" anchor="ctr"/>
            <a:lstStyle/>
            <a:p>
              <a:pPr marL="169311" indent="-169311" defTabSz="812695" eaLnBrk="1" hangingPunct="1">
                <a:spcBef>
                  <a:spcPts val="267"/>
                </a:spcBef>
                <a:spcAft>
                  <a:spcPts val="0"/>
                </a:spcAft>
                <a:buClr>
                  <a:srgbClr val="E64B00"/>
                </a:buClr>
                <a:defRPr/>
              </a:pPr>
              <a:r>
                <a:rPr lang="de-CH" altLang="de-DE" sz="1317" b="1" noProof="1">
                  <a:solidFill>
                    <a:srgbClr val="FFFFFF"/>
                  </a:solidFill>
                  <a:latin typeface="Arial"/>
                  <a:cs typeface="Arial" charset="0"/>
                </a:rPr>
                <a:t>DESCRIPTION</a:t>
              </a:r>
              <a:endParaRPr lang="en-GB" altLang="de-DE" sz="1317" b="1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8" name="Rechteck 12">
              <a:extLst>
                <a:ext uri="{FF2B5EF4-FFF2-40B4-BE49-F238E27FC236}">
                  <a16:creationId xmlns:a16="http://schemas.microsoft.com/office/drawing/2014/main" id="{9AA40653-C4E6-4C86-85F6-1D910C3B7EB7}"/>
                </a:ext>
              </a:extLst>
            </p:cNvPr>
            <p:cNvSpPr>
              <a:spLocks/>
            </p:cNvSpPr>
            <p:nvPr/>
          </p:nvSpPr>
          <p:spPr>
            <a:xfrm>
              <a:off x="4752975" y="2295505"/>
              <a:ext cx="3889375" cy="365325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5997" tIns="63998" rIns="95997" bIns="63998"/>
            <a:lstStyle/>
            <a:p>
              <a:pPr marL="182563" lvl="1" indent="-182563" eaLnBrk="1" hangingPunct="1">
                <a:spcBef>
                  <a:spcPts val="300"/>
                </a:spcBef>
                <a:buClr>
                  <a:srgbClr val="E64B00"/>
                </a:buClr>
                <a:buSzPct val="100000"/>
                <a:buFont typeface="Wingdings" pitchFamily="2" charset="2"/>
                <a:buChar char="§"/>
                <a:tabLst>
                  <a:tab pos="2974975" algn="l"/>
                  <a:tab pos="3151188" algn="l"/>
                </a:tabLst>
              </a:pPr>
              <a:r>
                <a:rPr lang="en-US" altLang="fr-FR" sz="1200" dirty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rPr>
                <a:t>The new </a:t>
              </a:r>
              <a:r>
                <a:rPr lang="en-GB" altLang="fr-FR" sz="1200" dirty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rPr>
                <a:t>trolley is fitted with a quick-change system which enables fast and easy substitution of the roller. </a:t>
              </a:r>
            </a:p>
            <a:p>
              <a:pPr marL="304760" indent="-304760" defTabSz="812695" eaLnBrk="1" hangingPunct="1"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zh-CN" sz="1066" b="1" dirty="0">
                <a:solidFill>
                  <a:srgbClr val="000000"/>
                </a:solidFill>
                <a:latin typeface="Arial"/>
                <a:ea typeface="宋体" charset="-122"/>
              </a:endParaRPr>
            </a:p>
          </p:txBody>
        </p:sp>
      </p:grpSp>
      <p:graphicFrame>
        <p:nvGraphicFramePr>
          <p:cNvPr id="41986" name="Objekt 5" hidden="1">
            <a:extLst>
              <a:ext uri="{FF2B5EF4-FFF2-40B4-BE49-F238E27FC236}">
                <a16:creationId xmlns:a16="http://schemas.microsoft.com/office/drawing/2014/main" id="{87803A09-EC8D-46C7-82D1-FF4013C30CD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3040" y="197654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57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41986" name="Objekt 5" hidden="1">
                        <a:extLst>
                          <a:ext uri="{FF2B5EF4-FFF2-40B4-BE49-F238E27FC236}">
                            <a16:creationId xmlns:a16="http://schemas.microsoft.com/office/drawing/2014/main" id="{87803A09-EC8D-46C7-82D1-FF4013C30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0" y="197654"/>
                        <a:ext cx="1496" cy="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4" name="Title 1">
            <a:extLst>
              <a:ext uri="{FF2B5EF4-FFF2-40B4-BE49-F238E27FC236}">
                <a16:creationId xmlns:a16="http://schemas.microsoft.com/office/drawing/2014/main" id="{E69C2B2C-F6A6-4859-BBE6-882E3D900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2190" y="511958"/>
            <a:ext cx="7535819" cy="870583"/>
          </a:xfrm>
        </p:spPr>
        <p:txBody>
          <a:bodyPr/>
          <a:lstStyle/>
          <a:p>
            <a:pPr eaLnBrk="1" hangingPunct="1"/>
            <a:r>
              <a:rPr lang="fr-FR" altLang="fr-FR" dirty="0" err="1"/>
              <a:t>Increase</a:t>
            </a:r>
            <a:r>
              <a:rPr lang="fr-FR" altLang="fr-FR" dirty="0"/>
              <a:t> machine </a:t>
            </a:r>
            <a:r>
              <a:rPr lang="fr-FR" altLang="fr-FR" dirty="0" err="1"/>
              <a:t>efficiency</a:t>
            </a:r>
            <a:r>
              <a:rPr lang="fr-FR" altLang="fr-FR" dirty="0"/>
              <a:t> and </a:t>
            </a:r>
            <a:r>
              <a:rPr lang="fr-FR" altLang="fr-FR" dirty="0" err="1"/>
              <a:t>reduce</a:t>
            </a:r>
            <a:r>
              <a:rPr lang="fr-FR" altLang="fr-FR" dirty="0"/>
              <a:t> maintenance </a:t>
            </a:r>
            <a:r>
              <a:rPr lang="fr-FR" altLang="fr-FR" dirty="0" err="1"/>
              <a:t>cost</a:t>
            </a:r>
            <a:endParaRPr lang="en-GB" altLang="en-US" dirty="0">
              <a:solidFill>
                <a:srgbClr val="E64B00"/>
              </a:solidFill>
            </a:endParaRPr>
          </a:p>
        </p:txBody>
      </p:sp>
      <p:sp>
        <p:nvSpPr>
          <p:cNvPr id="42005" name="Text Placeholder 2">
            <a:extLst>
              <a:ext uri="{FF2B5EF4-FFF2-40B4-BE49-F238E27FC236}">
                <a16:creationId xmlns:a16="http://schemas.microsoft.com/office/drawing/2014/main" id="{12180955-36FA-4C4F-AFE6-49AD30113C69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>
          <a:xfrm>
            <a:off x="872190" y="1681283"/>
            <a:ext cx="7540309" cy="276999"/>
          </a:xfrm>
        </p:spPr>
        <p:txBody>
          <a:bodyPr>
            <a:spAutoFit/>
          </a:bodyPr>
          <a:lstStyle/>
          <a:p>
            <a:pPr>
              <a:defRPr/>
            </a:pPr>
            <a:r>
              <a:rPr lang="en-GB" altLang="fr-FR" dirty="0"/>
              <a:t>New quick-change trolley  </a:t>
            </a:r>
            <a:endParaRPr lang="fr-FR" altLang="fr-FR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88D33C-9354-47D8-BD1C-B52B564C9EAD}"/>
              </a:ext>
            </a:extLst>
          </p:cNvPr>
          <p:cNvSpPr txBox="1">
            <a:spLocks/>
          </p:cNvSpPr>
          <p:nvPr/>
        </p:nvSpPr>
        <p:spPr>
          <a:xfrm>
            <a:off x="846125" y="5950857"/>
            <a:ext cx="7522349" cy="36625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indent="0" eaLnBrk="1" hangingPunct="1">
              <a:spcBef>
                <a:spcPct val="20000"/>
              </a:spcBef>
              <a:buNone/>
              <a:defRPr sz="800" kern="0"/>
            </a:lvl1pPr>
            <a:lvl2pPr marL="182563" indent="-182563" eaLnBrk="1" hangingPunct="1">
              <a:spcBef>
                <a:spcPts val="1200"/>
              </a:spcBef>
              <a:buClr>
                <a:schemeClr val="accent4"/>
              </a:buClr>
              <a:buFont typeface="Wingdings" pitchFamily="2" charset="2"/>
              <a:buChar char="§"/>
            </a:lvl2pPr>
            <a:lvl3pPr marL="357188" indent="-174625" eaLnBrk="1" hangingPunct="1">
              <a:spcBef>
                <a:spcPts val="0"/>
              </a:spcBef>
              <a:buClr>
                <a:schemeClr val="accent4"/>
              </a:buClr>
              <a:buFont typeface="Wingdings" pitchFamily="2" charset="2"/>
              <a:buChar char="§"/>
              <a:defRPr sz="1600"/>
            </a:lvl3pPr>
            <a:lvl4pPr marL="539750" indent="-182563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4pPr>
            <a:lvl5pPr marL="714375" indent="-174625" eaLnBrk="1" hangingPunct="1">
              <a:spcBef>
                <a:spcPts val="0"/>
              </a:spcBef>
              <a:buFont typeface="Wingdings" pitchFamily="2" charset="2"/>
              <a:buChar char="§"/>
              <a:defRPr sz="1600"/>
            </a:lvl5pPr>
            <a:lvl6pPr marL="2514600" indent="-228600" eaLnBrk="1" hangingPunct="1">
              <a:spcBef>
                <a:spcPct val="20000"/>
              </a:spcBef>
              <a:buChar char="•"/>
              <a:defRPr sz="2000"/>
            </a:lvl6pPr>
            <a:lvl7pPr marL="2971800" indent="-228600" eaLnBrk="1" hangingPunct="1">
              <a:spcBef>
                <a:spcPct val="20000"/>
              </a:spcBef>
              <a:buChar char="•"/>
              <a:defRPr sz="2000"/>
            </a:lvl7pPr>
            <a:lvl8pPr marL="3429000" indent="-228600" eaLnBrk="1" hangingPunct="1">
              <a:spcBef>
                <a:spcPct val="20000"/>
              </a:spcBef>
              <a:buChar char="•"/>
              <a:defRPr sz="2000"/>
            </a:lvl8pPr>
            <a:lvl9pPr marL="3886200" indent="-228600" eaLnBrk="1" hangingPunct="1">
              <a:spcBef>
                <a:spcPct val="20000"/>
              </a:spcBef>
              <a:buChar char="•"/>
              <a:defRPr sz="2000"/>
            </a:lvl9pPr>
            <a:extLst/>
          </a:lstStyle>
          <a:p>
            <a:pPr fontAlgn="auto">
              <a:spcAft>
                <a:spcPts val="0"/>
              </a:spcAft>
            </a:pPr>
            <a:r>
              <a:rPr lang="en-GB" altLang="fr-FR" sz="7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Value: Cost </a:t>
            </a:r>
            <a:r>
              <a:rPr lang="fr-FR" sz="700" dirty="0" err="1">
                <a:solidFill>
                  <a:srgbClr val="000000"/>
                </a:solidFill>
                <a:latin typeface="Arial"/>
              </a:rPr>
              <a:t>optimization</a:t>
            </a:r>
            <a:endParaRPr lang="fr-FR" sz="700" dirty="0">
              <a:solidFill>
                <a:srgbClr val="000000"/>
              </a:solidFill>
              <a:latin typeface="Arial"/>
            </a:endParaRPr>
          </a:p>
          <a:p>
            <a:pPr fontAlgn="auto">
              <a:spcAft>
                <a:spcPts val="0"/>
              </a:spcAft>
            </a:pPr>
            <a:r>
              <a:rPr lang="en-GB" altLang="fr-FR" sz="7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Equipment: Fillers Europa WM - RFE</a:t>
            </a:r>
          </a:p>
          <a:p>
            <a:pPr fontAlgn="auto">
              <a:spcAft>
                <a:spcPts val="0"/>
              </a:spcAft>
            </a:pPr>
            <a:r>
              <a:rPr lang="en-GB" altLang="fr-FR" sz="7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Catalogue code: SF034</a:t>
            </a:r>
          </a:p>
        </p:txBody>
      </p:sp>
      <p:sp>
        <p:nvSpPr>
          <p:cNvPr id="5" name="BainBulletsConfiguration" hidden="1">
            <a:extLst>
              <a:ext uri="{FF2B5EF4-FFF2-40B4-BE49-F238E27FC236}">
                <a16:creationId xmlns:a16="http://schemas.microsoft.com/office/drawing/2014/main" id="{EBCAB2E9-D44E-4DD9-8FC6-1311ADF5C4FA}"/>
              </a:ext>
            </a:extLst>
          </p:cNvPr>
          <p:cNvSpPr txBox="1"/>
          <p:nvPr/>
        </p:nvSpPr>
        <p:spPr>
          <a:xfrm>
            <a:off x="273516" y="208130"/>
            <a:ext cx="65" cy="1538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781903" eaLnBrk="1" fontAlgn="auto" hangingPunct="1">
              <a:spcBef>
                <a:spcPts val="0"/>
              </a:spcBef>
              <a:spcAft>
                <a:spcPts val="0"/>
              </a:spcAft>
              <a:buClr>
                <a:srgbClr val="E64B00"/>
              </a:buClr>
              <a:defRPr/>
            </a:pPr>
            <a:endParaRPr lang="en-US" sz="100" b="1" dirty="0" err="1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55CB29E4-C91B-4069-BCEC-05A9237F1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8484" y="4144833"/>
            <a:ext cx="943494" cy="1406914"/>
          </a:xfrm>
          <a:prstGeom prst="roundRect">
            <a:avLst>
              <a:gd name="adj" fmla="val 16667"/>
            </a:avLst>
          </a:prstGeom>
          <a:solidFill>
            <a:schemeClr val="accent2">
              <a:alpha val="20000"/>
            </a:schemeClr>
          </a:solidFill>
          <a:ln w="1905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fr-FR" altLang="fr-FR">
              <a:solidFill>
                <a:srgbClr val="000000"/>
              </a:solidFill>
            </a:endParaRPr>
          </a:p>
        </p:txBody>
      </p:sp>
      <p:cxnSp>
        <p:nvCxnSpPr>
          <p:cNvPr id="15" name="Straight Arrow Connector 4">
            <a:extLst>
              <a:ext uri="{FF2B5EF4-FFF2-40B4-BE49-F238E27FC236}">
                <a16:creationId xmlns:a16="http://schemas.microsoft.com/office/drawing/2014/main" id="{DBD30E31-5607-469A-B129-13D99EFE343C}"/>
              </a:ext>
            </a:extLst>
          </p:cNvPr>
          <p:cNvCxnSpPr>
            <a:cxnSpLocks/>
          </p:cNvCxnSpPr>
          <p:nvPr/>
        </p:nvCxnSpPr>
        <p:spPr>
          <a:xfrm flipH="1">
            <a:off x="6731471" y="4199197"/>
            <a:ext cx="609600" cy="444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F034 BIANCA NUOVA">
            <a:extLst>
              <a:ext uri="{FF2B5EF4-FFF2-40B4-BE49-F238E27FC236}">
                <a16:creationId xmlns:a16="http://schemas.microsoft.com/office/drawing/2014/main" id="{DC17AEE6-A0EB-4056-9BB7-1F956DCE1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469259"/>
            <a:ext cx="808284" cy="216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SF034 FOCUS COLOUR">
            <a:extLst>
              <a:ext uri="{FF2B5EF4-FFF2-40B4-BE49-F238E27FC236}">
                <a16:creationId xmlns:a16="http://schemas.microsoft.com/office/drawing/2014/main" id="{90772FC6-F496-43AA-8BA2-B000476F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346" y="4100065"/>
            <a:ext cx="2188607" cy="1427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82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Sidel Template 2013">
  <a:themeElements>
    <a:clrScheme name="Sidel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buClr>
            <a:schemeClr val="accent4"/>
          </a:buCl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NewSidel_Template_4x3_with add layouts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Sidel_Template_4x3_v10_FINAL.potx" id="{6B388DF2-1B4D-4AB9-B9B5-FAFCF51DED0E}" vid="{83DBA8D9-CEC6-4E0F-89EE-7CD510D47F2C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61</Words>
  <Application>Microsoft Office PowerPoint</Application>
  <PresentationFormat>Affichage à l'écran (4:3)</PresentationFormat>
  <Paragraphs>10</Paragraphs>
  <Slides>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1" baseType="lpstr">
      <vt:lpstr>MS PGothic</vt:lpstr>
      <vt:lpstr>MS PGothic</vt:lpstr>
      <vt:lpstr>SimSun</vt:lpstr>
      <vt:lpstr>Arial</vt:lpstr>
      <vt:lpstr>Wingdings</vt:lpstr>
      <vt:lpstr>Sidel Template 2013</vt:lpstr>
      <vt:lpstr>1_Sidel Template 2013</vt:lpstr>
      <vt:lpstr>2_Sidel Template 2013</vt:lpstr>
      <vt:lpstr>2_NewSidel_Template_4x3_with add layouts</vt:lpstr>
      <vt:lpstr>think-cell Folie</vt:lpstr>
      <vt:lpstr>Increase machine efficiency and reduce maintenance cost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example 1  of a presentation title</dc:title>
  <dc:creator>Chiara.Ponzi</dc:creator>
  <cp:lastModifiedBy>Sorega, Dan</cp:lastModifiedBy>
  <cp:revision>603</cp:revision>
  <cp:lastPrinted>2013-07-17T15:06:32Z</cp:lastPrinted>
  <dcterms:created xsi:type="dcterms:W3CDTF">2011-09-23T10:16:12Z</dcterms:created>
  <dcterms:modified xsi:type="dcterms:W3CDTF">2019-07-29T15:05:29Z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iteId">
    <vt:lpwstr>2390cbd1-e663-4321-bc93-ba298637ce52</vt:lpwstr>
  </property>
  <property fmtid="{D5CDD505-2E9C-101B-9397-08002B2CF9AE}" pid="4" name="MSIP_Label_94480757-a570-4f64-84e7-c5b3ffe9d573_Owner">
    <vt:lpwstr>107200@sidel.com</vt:lpwstr>
  </property>
  <property fmtid="{D5CDD505-2E9C-101B-9397-08002B2CF9AE}" pid="5" name="MSIP_Label_94480757-a570-4f64-84e7-c5b3ffe9d573_SetDate">
    <vt:lpwstr>2019-07-29T15:03:14.5835078Z</vt:lpwstr>
  </property>
  <property fmtid="{D5CDD505-2E9C-101B-9397-08002B2CF9AE}" pid="6" name="MSIP_Label_94480757-a570-4f64-84e7-c5b3ffe9d573_Name">
    <vt:lpwstr>General</vt:lpwstr>
  </property>
  <property fmtid="{D5CDD505-2E9C-101B-9397-08002B2CF9AE}" pid="7" name="MSIP_Label_94480757-a570-4f64-84e7-c5b3ffe9d573_Application">
    <vt:lpwstr>Microsoft Azure Information Protection</vt:lpwstr>
  </property>
  <property fmtid="{D5CDD505-2E9C-101B-9397-08002B2CF9AE}" pid="8" name="MSIP_Label_94480757-a570-4f64-84e7-c5b3ffe9d573_Extended_MSFT_Method">
    <vt:lpwstr>Automatic</vt:lpwstr>
  </property>
  <property fmtid="{D5CDD505-2E9C-101B-9397-08002B2CF9AE}" pid="9" name="Sensitivity">
    <vt:lpwstr>General</vt:lpwstr>
  </property>
</Properties>
</file>