
<file path=[Content_Types].xml><?xml version="1.0" encoding="utf-8"?>
<Types xmlns="http://schemas.openxmlformats.org/package/2006/content-types">
  <Default Extension="bin" ContentType="application/vnd.openxmlformats-officedocument.oleObject"/>
  <Default Extension="png" ContentType="image/png"/>
  <Default Extension="emf" ContentType="image/x-e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9" r:id="rId1"/>
  </p:sldMasterIdLst>
  <p:sldIdLst>
    <p:sldId id="261" r:id="rId2"/>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howGuides="1">
      <p:cViewPr varScale="1">
        <p:scale>
          <a:sx n="101" d="100"/>
          <a:sy n="101" d="100"/>
        </p:scale>
        <p:origin x="1308" y="10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3.emf"/></Relationships>
</file>

<file path=ppt/slideLayouts/_rels/slideLayout1.xml.rels><?xml version="1.0" encoding="UTF-8" standalone="yes"?>
<Relationships xmlns="http://schemas.openxmlformats.org/package/2006/relationships"><Relationship Id="rId3" Type="http://schemas.openxmlformats.org/officeDocument/2006/relationships/tags" Target="../tags/tag4.xml"/><Relationship Id="rId2" Type="http://schemas.openxmlformats.org/officeDocument/2006/relationships/tags" Target="../tags/tag3.xml"/><Relationship Id="rId1" Type="http://schemas.openxmlformats.org/officeDocument/2006/relationships/vmlDrawing" Target="../drawings/vmlDrawing2.vml"/><Relationship Id="rId6" Type="http://schemas.openxmlformats.org/officeDocument/2006/relationships/image" Target="../media/image1.emf"/><Relationship Id="rId5" Type="http://schemas.openxmlformats.org/officeDocument/2006/relationships/oleObject" Target="../embeddings/oleObject2.bin"/><Relationship Id="rId4"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graphicFrame>
        <p:nvGraphicFramePr>
          <p:cNvPr id="83" name="Objekt 82" hidden="1"/>
          <p:cNvGraphicFramePr>
            <a:graphicFrameLocks noChangeAspect="1"/>
          </p:cNvGraphicFramePr>
          <p:nvPr userDrawn="1">
            <p:custDataLst>
              <p:tags r:id="rId3"/>
            </p:custDataLs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spid="_x0000_s11271" name="think-cell Folie" r:id="rId5" imgW="399" imgH="399" progId="TCLayout.ActiveDocument.1">
                  <p:embed/>
                </p:oleObj>
              </mc:Choice>
              <mc:Fallback>
                <p:oleObj name="think-cell Folie" r:id="rId5" imgW="399" imgH="399" progId="TCLayout.ActiveDocument.1">
                  <p:embed/>
                  <p:pic>
                    <p:nvPicPr>
                      <p:cNvPr id="83" name="Objekt 82" hidden="1"/>
                      <p:cNvPicPr/>
                      <p:nvPr/>
                    </p:nvPicPr>
                    <p:blipFill>
                      <a:blip r:embed="rId6"/>
                      <a:stretch>
                        <a:fillRect/>
                      </a:stretch>
                    </p:blipFill>
                    <p:spPr>
                      <a:xfrm>
                        <a:off x="1588" y="1588"/>
                        <a:ext cx="1587" cy="1587"/>
                      </a:xfrm>
                      <a:prstGeom prst="rect">
                        <a:avLst/>
                      </a:prstGeom>
                    </p:spPr>
                  </p:pic>
                </p:oleObj>
              </mc:Fallback>
            </mc:AlternateContent>
          </a:graphicData>
        </a:graphic>
      </p:graphicFrame>
      <p:sp>
        <p:nvSpPr>
          <p:cNvPr id="84" name="Titel 83"/>
          <p:cNvSpPr>
            <a:spLocks noGrp="1"/>
          </p:cNvSpPr>
          <p:nvPr>
            <p:ph type="title" hasCustomPrompt="1"/>
          </p:nvPr>
        </p:nvSpPr>
        <p:spPr>
          <a:xfrm>
            <a:off x="647700" y="334800"/>
            <a:ext cx="7993063" cy="461665"/>
          </a:xfrm>
        </p:spPr>
        <p:txBody>
          <a:bodyPr/>
          <a:lstStyle>
            <a:lvl1pPr>
              <a:defRPr>
                <a:solidFill>
                  <a:schemeClr val="accent4"/>
                </a:solidFill>
              </a:defRPr>
            </a:lvl1pPr>
          </a:lstStyle>
          <a:p>
            <a:r>
              <a:rPr lang="en-GB" noProof="1"/>
              <a:t>Click to edit master title style</a:t>
            </a:r>
            <a:endParaRPr lang="en-GB" dirty="0"/>
          </a:p>
        </p:txBody>
      </p:sp>
    </p:spTree>
    <p:custDataLst>
      <p:tags r:id="rId2"/>
    </p:custDataLst>
    <p:extLst>
      <p:ext uri="{BB962C8B-B14F-4D97-AF65-F5344CB8AC3E}">
        <p14:creationId xmlns:p14="http://schemas.microsoft.com/office/powerpoint/2010/main" val="272027859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vmlDrawing" Target="../drawings/vmlDrawing1.vml"/><Relationship Id="rId7" Type="http://schemas.openxmlformats.org/officeDocument/2006/relationships/image" Target="../media/image1.emf"/><Relationship Id="rId2"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oleObject" Target="../embeddings/oleObject1.bin"/><Relationship Id="rId5" Type="http://schemas.openxmlformats.org/officeDocument/2006/relationships/tags" Target="../tags/tag2.xml"/><Relationship Id="rId4" Type="http://schemas.openxmlformats.org/officeDocument/2006/relationships/tags" Target="../tags/tag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graphicFrame>
        <p:nvGraphicFramePr>
          <p:cNvPr id="85" name="Objekt 84" hidden="1"/>
          <p:cNvGraphicFramePr>
            <a:graphicFrameLocks noChangeAspect="1"/>
          </p:cNvGraphicFramePr>
          <p:nvPr>
            <p:custDataLst>
              <p:tags r:id="rId5"/>
            </p:custDataLs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spid="_x0000_s7175" name="think-cell Folie" r:id="rId6" imgW="399" imgH="399" progId="TCLayout.ActiveDocument.1">
                  <p:embed/>
                </p:oleObj>
              </mc:Choice>
              <mc:Fallback>
                <p:oleObj name="think-cell Folie" r:id="rId6" imgW="399" imgH="399" progId="TCLayout.ActiveDocument.1">
                  <p:embed/>
                  <p:pic>
                    <p:nvPicPr>
                      <p:cNvPr id="85" name="Objekt 84" hidden="1"/>
                      <p:cNvPicPr/>
                      <p:nvPr/>
                    </p:nvPicPr>
                    <p:blipFill>
                      <a:blip r:embed="rId7"/>
                      <a:stretch>
                        <a:fillRect/>
                      </a:stretch>
                    </p:blipFill>
                    <p:spPr>
                      <a:xfrm>
                        <a:off x="1588" y="1588"/>
                        <a:ext cx="1587" cy="1587"/>
                      </a:xfrm>
                      <a:prstGeom prst="rect">
                        <a:avLst/>
                      </a:prstGeom>
                    </p:spPr>
                  </p:pic>
                </p:oleObj>
              </mc:Fallback>
            </mc:AlternateContent>
          </a:graphicData>
        </a:graphic>
      </p:graphicFrame>
      <p:sp>
        <p:nvSpPr>
          <p:cNvPr id="2" name="Titelplatzhalter 1"/>
          <p:cNvSpPr>
            <a:spLocks noGrp="1"/>
          </p:cNvSpPr>
          <p:nvPr>
            <p:ph type="title"/>
          </p:nvPr>
        </p:nvSpPr>
        <p:spPr>
          <a:xfrm>
            <a:off x="647700" y="334800"/>
            <a:ext cx="7994650" cy="461665"/>
          </a:xfrm>
          <a:prstGeom prst="rect">
            <a:avLst/>
          </a:prstGeom>
        </p:spPr>
        <p:txBody>
          <a:bodyPr vert="horz" wrap="square" lIns="0" tIns="0" rIns="0" bIns="0" rtlCol="0" anchor="t">
            <a:spAutoFit/>
          </a:bodyPr>
          <a:lstStyle/>
          <a:p>
            <a:r>
              <a:rPr lang="en-US" noProof="1"/>
              <a:t>Click to edit Master title style</a:t>
            </a:r>
            <a:endParaRPr lang="en-GB" dirty="0"/>
          </a:p>
        </p:txBody>
      </p:sp>
      <p:sp>
        <p:nvSpPr>
          <p:cNvPr id="3" name="Textplatzhalter 2"/>
          <p:cNvSpPr>
            <a:spLocks noGrp="1"/>
          </p:cNvSpPr>
          <p:nvPr>
            <p:ph type="body" idx="1"/>
          </p:nvPr>
        </p:nvSpPr>
        <p:spPr>
          <a:xfrm>
            <a:off x="647700" y="1485901"/>
            <a:ext cx="7993063" cy="4498974"/>
          </a:xfrm>
          <a:prstGeom prst="rect">
            <a:avLst/>
          </a:prstGeom>
        </p:spPr>
        <p:txBody>
          <a:bodyPr vert="horz" lIns="0" tIns="0" rIns="0" bIns="0" rtlCol="0">
            <a:noAutofit/>
          </a:bodyPr>
          <a:lstStyle/>
          <a:p>
            <a:pPr lvl="0"/>
            <a:r>
              <a:rPr lang="en-GB" noProof="1"/>
              <a:t>Click to edit text style</a:t>
            </a:r>
          </a:p>
          <a:p>
            <a:pPr lvl="1"/>
            <a:r>
              <a:rPr lang="en-GB" noProof="0" dirty="0"/>
              <a:t>Second level</a:t>
            </a:r>
          </a:p>
          <a:p>
            <a:pPr lvl="2"/>
            <a:r>
              <a:rPr lang="en-GB" noProof="0" dirty="0"/>
              <a:t>Third level</a:t>
            </a:r>
          </a:p>
          <a:p>
            <a:pPr lvl="3"/>
            <a:r>
              <a:rPr lang="en-GB" noProof="0" dirty="0"/>
              <a:t>Forth level</a:t>
            </a:r>
          </a:p>
          <a:p>
            <a:pPr lvl="4"/>
            <a:r>
              <a:rPr lang="en-GB" noProof="0" dirty="0"/>
              <a:t>Fifth level</a:t>
            </a:r>
          </a:p>
        </p:txBody>
      </p:sp>
      <p:sp>
        <p:nvSpPr>
          <p:cNvPr id="87" name="Slide Number Placeholder 4"/>
          <p:cNvSpPr txBox="1">
            <a:spLocks/>
          </p:cNvSpPr>
          <p:nvPr/>
        </p:nvSpPr>
        <p:spPr>
          <a:xfrm>
            <a:off x="647700" y="6471704"/>
            <a:ext cx="442429" cy="138499"/>
          </a:xfrm>
          <a:prstGeom prst="rect">
            <a:avLst/>
          </a:prstGeom>
        </p:spPr>
        <p:txBody>
          <a:bodyPr wrap="none" lIns="0" tIns="0" rIns="0" bIns="0" anchor="b">
            <a:spAutoFit/>
          </a:bodyPr>
          <a:lstStyle>
            <a:lvl1pPr marL="0" algn="l" rtl="0" latinLnBrk="0">
              <a:defRPr sz="900" kern="1200">
                <a:solidFill>
                  <a:schemeClr val="tx2"/>
                </a:solidFill>
                <a:latin typeface="+mn-lt"/>
                <a:ea typeface="+mn-ea"/>
                <a:cs typeface="+mn-cs"/>
              </a:defRPr>
            </a:lvl1pPr>
            <a:lvl2pPr marL="457200" algn="l" rtl="0" latinLnBrk="0">
              <a:defRPr sz="1800" kern="1200">
                <a:solidFill>
                  <a:schemeClr val="tx1"/>
                </a:solidFill>
                <a:latin typeface="+mn-lt"/>
                <a:ea typeface="+mn-ea"/>
                <a:cs typeface="+mn-cs"/>
              </a:defRPr>
            </a:lvl2pPr>
            <a:lvl3pPr marL="914400" algn="l" rtl="0" latinLnBrk="0">
              <a:defRPr sz="1800" kern="1200">
                <a:solidFill>
                  <a:schemeClr val="tx1"/>
                </a:solidFill>
                <a:latin typeface="+mn-lt"/>
                <a:ea typeface="+mn-ea"/>
                <a:cs typeface="+mn-cs"/>
              </a:defRPr>
            </a:lvl3pPr>
            <a:lvl4pPr marL="1371600" algn="l" rtl="0" latinLnBrk="0">
              <a:defRPr sz="1800" kern="1200">
                <a:solidFill>
                  <a:schemeClr val="tx1"/>
                </a:solidFill>
                <a:latin typeface="+mn-lt"/>
                <a:ea typeface="+mn-ea"/>
                <a:cs typeface="+mn-cs"/>
              </a:defRPr>
            </a:lvl4pPr>
            <a:lvl5pPr marL="1828800" algn="l" rtl="0" latinLnBrk="0">
              <a:defRPr sz="1800" kern="1200">
                <a:solidFill>
                  <a:schemeClr val="tx1"/>
                </a:solidFill>
                <a:latin typeface="+mn-lt"/>
                <a:ea typeface="+mn-ea"/>
                <a:cs typeface="+mn-cs"/>
              </a:defRPr>
            </a:lvl5pPr>
            <a:lvl6pPr marL="2286000" algn="l" rtl="0" latinLnBrk="0">
              <a:defRPr sz="1800" kern="1200">
                <a:solidFill>
                  <a:schemeClr val="tx1"/>
                </a:solidFill>
                <a:latin typeface="+mn-lt"/>
                <a:ea typeface="+mn-ea"/>
                <a:cs typeface="+mn-cs"/>
              </a:defRPr>
            </a:lvl6pPr>
            <a:lvl7pPr marL="2743200" algn="l" rtl="0" latinLnBrk="0">
              <a:defRPr sz="1800" kern="1200">
                <a:solidFill>
                  <a:schemeClr val="tx1"/>
                </a:solidFill>
                <a:latin typeface="+mn-lt"/>
                <a:ea typeface="+mn-ea"/>
                <a:cs typeface="+mn-cs"/>
              </a:defRPr>
            </a:lvl7pPr>
            <a:lvl8pPr marL="3200400" algn="l" rtl="0" latinLnBrk="0">
              <a:defRPr sz="1800" kern="1200">
                <a:solidFill>
                  <a:schemeClr val="tx1"/>
                </a:solidFill>
                <a:latin typeface="+mn-lt"/>
                <a:ea typeface="+mn-ea"/>
                <a:cs typeface="+mn-cs"/>
              </a:defRPr>
            </a:lvl8pPr>
            <a:lvl9pPr marL="3657600" algn="l" rtl="0" latinLnBrk="0">
              <a:defRPr sz="1800" kern="1200">
                <a:solidFill>
                  <a:schemeClr val="tx1"/>
                </a:solidFill>
                <a:latin typeface="+mn-lt"/>
                <a:ea typeface="+mn-ea"/>
                <a:cs typeface="+mn-cs"/>
              </a:defRPr>
            </a:lvl9pPr>
            <a:extLst/>
          </a:lstStyle>
          <a:p>
            <a:r>
              <a:rPr lang="en-GB" sz="900" dirty="0">
                <a:solidFill>
                  <a:schemeClr val="bg2"/>
                </a:solidFill>
              </a:rPr>
              <a:t>Page </a:t>
            </a:r>
            <a:fld id="{7873E190-40CF-412D-9604-1EFCEB1508B2}" type="slidenum">
              <a:rPr lang="en-GB" sz="900" smtClean="0">
                <a:solidFill>
                  <a:schemeClr val="bg2"/>
                </a:solidFill>
              </a:rPr>
              <a:pPr/>
              <a:t>‹N°›</a:t>
            </a:fld>
            <a:endParaRPr lang="en-GB" sz="900" dirty="0">
              <a:solidFill>
                <a:schemeClr val="bg2"/>
              </a:solidFill>
            </a:endParaRPr>
          </a:p>
        </p:txBody>
      </p:sp>
      <p:cxnSp>
        <p:nvCxnSpPr>
          <p:cNvPr id="49" name="Straight Connector 48"/>
          <p:cNvCxnSpPr/>
          <p:nvPr userDrawn="1"/>
        </p:nvCxnSpPr>
        <p:spPr>
          <a:xfrm>
            <a:off x="647700" y="6381750"/>
            <a:ext cx="7993063" cy="0"/>
          </a:xfrm>
          <a:prstGeom prst="line">
            <a:avLst/>
          </a:prstGeom>
          <a:ln w="3175">
            <a:solidFill>
              <a:schemeClr val="bg2"/>
            </a:solidFill>
          </a:ln>
        </p:spPr>
        <p:style>
          <a:lnRef idx="1">
            <a:schemeClr val="accent1"/>
          </a:lnRef>
          <a:fillRef idx="0">
            <a:schemeClr val="accent1"/>
          </a:fillRef>
          <a:effectRef idx="0">
            <a:schemeClr val="accent1"/>
          </a:effectRef>
          <a:fontRef idx="minor">
            <a:schemeClr val="tx1"/>
          </a:fontRef>
        </p:style>
      </p:cxnSp>
      <p:pic>
        <p:nvPicPr>
          <p:cNvPr id="12" name="Immagine 11" descr="SidelLogoRGB.png"/>
          <p:cNvPicPr>
            <a:picLocks noChangeAspect="1"/>
          </p:cNvPicPr>
          <p:nvPr userDrawn="1"/>
        </p:nvPicPr>
        <p:blipFill>
          <a:blip r:embed="rId8" cstate="print">
            <a:extLst>
              <a:ext uri="{28A0092B-C50C-407E-A947-70E740481C1C}">
                <a14:useLocalDpi xmlns:a14="http://schemas.microsoft.com/office/drawing/2010/main" val="0"/>
              </a:ext>
            </a:extLst>
          </a:blip>
          <a:stretch>
            <a:fillRect/>
          </a:stretch>
        </p:blipFill>
        <p:spPr>
          <a:xfrm>
            <a:off x="7724836" y="6483578"/>
            <a:ext cx="938152" cy="256947"/>
          </a:xfrm>
          <a:prstGeom prst="rect">
            <a:avLst/>
          </a:prstGeom>
        </p:spPr>
      </p:pic>
      <p:sp>
        <p:nvSpPr>
          <p:cNvPr id="9" name="Footer Placeholder 3"/>
          <p:cNvSpPr txBox="1">
            <a:spLocks/>
          </p:cNvSpPr>
          <p:nvPr userDrawn="1"/>
        </p:nvSpPr>
        <p:spPr>
          <a:xfrm>
            <a:off x="1378446" y="6471704"/>
            <a:ext cx="5509187" cy="138499"/>
          </a:xfrm>
          <a:prstGeom prst="rect">
            <a:avLst/>
          </a:prstGeom>
        </p:spPr>
        <p:txBody>
          <a:bodyPr wrap="square" lIns="0" tIns="0" rIns="0" bIns="0" anchor="b">
            <a:spAutoFit/>
          </a:bodyPr>
          <a:lstStyle>
            <a:lvl1pPr marL="0" algn="l" rtl="0" latinLnBrk="0">
              <a:defRPr sz="900" kern="1200">
                <a:solidFill>
                  <a:schemeClr val="tx2"/>
                </a:solidFill>
                <a:latin typeface="+mn-lt"/>
                <a:ea typeface="+mn-ea"/>
                <a:cs typeface="+mn-cs"/>
              </a:defRPr>
            </a:lvl1pPr>
            <a:lvl2pPr marL="457200" algn="l" rtl="0" latinLnBrk="0">
              <a:defRPr sz="1800" kern="1200">
                <a:solidFill>
                  <a:schemeClr val="tx1"/>
                </a:solidFill>
                <a:latin typeface="+mn-lt"/>
                <a:ea typeface="+mn-ea"/>
                <a:cs typeface="+mn-cs"/>
              </a:defRPr>
            </a:lvl2pPr>
            <a:lvl3pPr marL="914400" algn="l" rtl="0" latinLnBrk="0">
              <a:defRPr sz="1800" kern="1200">
                <a:solidFill>
                  <a:schemeClr val="tx1"/>
                </a:solidFill>
                <a:latin typeface="+mn-lt"/>
                <a:ea typeface="+mn-ea"/>
                <a:cs typeface="+mn-cs"/>
              </a:defRPr>
            </a:lvl3pPr>
            <a:lvl4pPr marL="1371600" algn="l" rtl="0" latinLnBrk="0">
              <a:defRPr sz="1800" kern="1200">
                <a:solidFill>
                  <a:schemeClr val="tx1"/>
                </a:solidFill>
                <a:latin typeface="+mn-lt"/>
                <a:ea typeface="+mn-ea"/>
                <a:cs typeface="+mn-cs"/>
              </a:defRPr>
            </a:lvl4pPr>
            <a:lvl5pPr marL="1828800" algn="l" rtl="0" latinLnBrk="0">
              <a:defRPr sz="1800" kern="1200">
                <a:solidFill>
                  <a:schemeClr val="tx1"/>
                </a:solidFill>
                <a:latin typeface="+mn-lt"/>
                <a:ea typeface="+mn-ea"/>
                <a:cs typeface="+mn-cs"/>
              </a:defRPr>
            </a:lvl5pPr>
            <a:lvl6pPr marL="2286000" algn="l" rtl="0" latinLnBrk="0">
              <a:defRPr sz="1800" kern="1200">
                <a:solidFill>
                  <a:schemeClr val="tx1"/>
                </a:solidFill>
                <a:latin typeface="+mn-lt"/>
                <a:ea typeface="+mn-ea"/>
                <a:cs typeface="+mn-cs"/>
              </a:defRPr>
            </a:lvl6pPr>
            <a:lvl7pPr marL="2743200" algn="l" rtl="0" latinLnBrk="0">
              <a:defRPr sz="1800" kern="1200">
                <a:solidFill>
                  <a:schemeClr val="tx1"/>
                </a:solidFill>
                <a:latin typeface="+mn-lt"/>
                <a:ea typeface="+mn-ea"/>
                <a:cs typeface="+mn-cs"/>
              </a:defRPr>
            </a:lvl7pPr>
            <a:lvl8pPr marL="3200400" algn="l" rtl="0" latinLnBrk="0">
              <a:defRPr sz="1800" kern="1200">
                <a:solidFill>
                  <a:schemeClr val="tx1"/>
                </a:solidFill>
                <a:latin typeface="+mn-lt"/>
                <a:ea typeface="+mn-ea"/>
                <a:cs typeface="+mn-cs"/>
              </a:defRPr>
            </a:lvl8pPr>
            <a:lvl9pPr marL="3657600" algn="l" rtl="0" latinLnBrk="0">
              <a:defRPr sz="1800" kern="1200">
                <a:solidFill>
                  <a:schemeClr val="tx1"/>
                </a:solidFill>
                <a:latin typeface="+mn-lt"/>
                <a:ea typeface="+mn-ea"/>
                <a:cs typeface="+mn-cs"/>
              </a:defRPr>
            </a:lvl9pPr>
            <a:extLst/>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900" b="0" i="0" u="none" strike="noStrike" kern="1200" baseline="0" dirty="0">
                <a:solidFill>
                  <a:schemeClr val="bg2"/>
                </a:solidFill>
                <a:latin typeface="+mn-lt"/>
                <a:ea typeface="+mn-ea"/>
                <a:cs typeface="+mn-cs"/>
              </a:rPr>
              <a:t>Title, </a:t>
            </a:r>
            <a:fld id="{AF6A7A01-F0BB-4441-BAB9-3E7CB064C4A1}" type="datetime4">
              <a:rPr lang="en-GB" sz="900" b="0" i="0" u="none" strike="noStrike" kern="1200" baseline="0" smtClean="0">
                <a:solidFill>
                  <a:schemeClr val="bg2"/>
                </a:solidFill>
                <a:latin typeface="+mn-lt"/>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19 August 2019</a:t>
            </a:fld>
            <a:r>
              <a:rPr lang="en-GB" sz="900" b="0" i="0" u="none" strike="noStrike" kern="1200" baseline="0" dirty="0">
                <a:solidFill>
                  <a:schemeClr val="tx2"/>
                </a:solidFill>
                <a:latin typeface="+mn-lt"/>
                <a:ea typeface="+mn-ea"/>
                <a:cs typeface="+mn-cs"/>
              </a:rPr>
              <a:t> </a:t>
            </a:r>
            <a:r>
              <a:rPr lang="en-GB" dirty="0">
                <a:solidFill>
                  <a:schemeClr val="accent5"/>
                </a:solidFill>
                <a:latin typeface="+mn-lt"/>
              </a:rPr>
              <a:t>[</a:t>
            </a:r>
            <a:r>
              <a:rPr lang="en-US" dirty="0">
                <a:solidFill>
                  <a:schemeClr val="accent5"/>
                </a:solidFill>
                <a:latin typeface="+mn-lt"/>
              </a:rPr>
              <a:t>Public / Internal / Restricted / Highly confidential]</a:t>
            </a:r>
            <a:endParaRPr lang="en-GB" sz="900" dirty="0">
              <a:solidFill>
                <a:schemeClr val="bg2"/>
              </a:solidFill>
              <a:latin typeface="+mn-lt"/>
            </a:endParaRPr>
          </a:p>
        </p:txBody>
      </p:sp>
      <p:sp>
        <p:nvSpPr>
          <p:cNvPr id="4" name="MSIPCMContentMarking" descr="{&quot;HashCode&quot;:238713050,&quot;Placement&quot;:&quot;Footer&quot;}">
            <a:extLst>
              <a:ext uri="{FF2B5EF4-FFF2-40B4-BE49-F238E27FC236}">
                <a16:creationId xmlns:a16="http://schemas.microsoft.com/office/drawing/2014/main" id="{95BA3235-E614-4152-8F76-EA8EF6EE1962}"/>
              </a:ext>
            </a:extLst>
          </p:cNvPr>
          <p:cNvSpPr txBox="1"/>
          <p:nvPr userDrawn="1"/>
        </p:nvSpPr>
        <p:spPr>
          <a:xfrm>
            <a:off x="4240679" y="6624578"/>
            <a:ext cx="662642" cy="233422"/>
          </a:xfrm>
          <a:prstGeom prst="rect">
            <a:avLst/>
          </a:prstGeom>
          <a:noFill/>
        </p:spPr>
        <p:txBody>
          <a:bodyPr vert="horz" wrap="square" lIns="0" tIns="0" rIns="0" bIns="0" rtlCol="0" anchor="ctr" anchorCtr="1">
            <a:spAutoFit/>
          </a:bodyPr>
          <a:lstStyle/>
          <a:p>
            <a:pPr algn="ctr">
              <a:spcBef>
                <a:spcPts val="0"/>
              </a:spcBef>
              <a:spcAft>
                <a:spcPts val="0"/>
              </a:spcAft>
            </a:pPr>
            <a:r>
              <a:rPr lang="fr-FR" sz="900">
                <a:solidFill>
                  <a:srgbClr val="7F7F7F"/>
                </a:solidFill>
                <a:latin typeface="Arial" panose="020B0604020202020204" pitchFamily="34" charset="0"/>
              </a:rPr>
              <a:t>General</a:t>
            </a:r>
            <a:endParaRPr lang="fr-FR" sz="900" dirty="0" err="1">
              <a:solidFill>
                <a:srgbClr val="7F7F7F"/>
              </a:solidFill>
              <a:latin typeface="Arial" panose="020B0604020202020204" pitchFamily="34" charset="0"/>
            </a:endParaRPr>
          </a:p>
        </p:txBody>
      </p:sp>
    </p:spTree>
    <p:custDataLst>
      <p:tags r:id="rId4"/>
    </p:custDataLst>
    <p:extLst>
      <p:ext uri="{BB962C8B-B14F-4D97-AF65-F5344CB8AC3E}">
        <p14:creationId xmlns:p14="http://schemas.microsoft.com/office/powerpoint/2010/main" val="842075324"/>
      </p:ext>
    </p:extLst>
  </p:cSld>
  <p:clrMap bg1="dk1" tx1="lt1" bg2="dk2" tx2="lt2" accent1="accent1" accent2="accent2" accent3="accent3" accent4="accent4" accent5="accent5" accent6="accent6" hlink="hlink" folHlink="folHlink"/>
  <p:sldLayoutIdLst>
    <p:sldLayoutId id="2147483673" r:id="rId1"/>
  </p:sldLayoutIdLst>
  <p:hf sldNum="0" hdr="0" dt="0"/>
  <p:txStyles>
    <p:titleStyle>
      <a:lvl1pPr algn="l" defTabSz="914400" rtl="0" eaLnBrk="1" latinLnBrk="0" hangingPunct="1">
        <a:spcBef>
          <a:spcPct val="0"/>
        </a:spcBef>
        <a:buNone/>
        <a:defRPr sz="3000" b="1" kern="1200">
          <a:solidFill>
            <a:schemeClr val="accent4"/>
          </a:solidFill>
          <a:latin typeface="+mj-lt"/>
          <a:ea typeface="+mj-ea"/>
          <a:cs typeface="+mj-cs"/>
        </a:defRPr>
      </a:lvl1pPr>
    </p:titleStyle>
    <p:bodyStyle>
      <a:lvl1pPr marL="0" indent="0" algn="l" defTabSz="914400" rtl="0" eaLnBrk="1" latinLnBrk="0" hangingPunct="1">
        <a:spcBef>
          <a:spcPts val="400"/>
        </a:spcBef>
        <a:buClr>
          <a:schemeClr val="accent4"/>
        </a:buClr>
        <a:buFont typeface="Wingdings" panose="05000000000000000000" pitchFamily="2" charset="2"/>
        <a:buNone/>
        <a:defRPr sz="1800" kern="1200">
          <a:solidFill>
            <a:schemeClr val="tx1"/>
          </a:solidFill>
          <a:latin typeface="+mn-lt"/>
          <a:ea typeface="+mn-ea"/>
          <a:cs typeface="+mn-cs"/>
        </a:defRPr>
      </a:lvl1pPr>
      <a:lvl2pPr marL="177800" indent="-177800" algn="l" defTabSz="914400" rtl="0" eaLnBrk="1" latinLnBrk="0" hangingPunct="1">
        <a:spcBef>
          <a:spcPts val="400"/>
        </a:spcBef>
        <a:buClr>
          <a:schemeClr val="accent4"/>
        </a:buClr>
        <a:buFont typeface="Wingdings" panose="05000000000000000000" pitchFamily="2" charset="2"/>
        <a:buChar char="§"/>
        <a:defRPr sz="1600" kern="1200">
          <a:solidFill>
            <a:schemeClr val="tx1"/>
          </a:solidFill>
          <a:latin typeface="+mn-lt"/>
          <a:ea typeface="+mn-ea"/>
          <a:cs typeface="+mn-cs"/>
        </a:defRPr>
      </a:lvl2pPr>
      <a:lvl3pPr marL="357188" indent="-179388" algn="l" defTabSz="914400" rtl="0" eaLnBrk="1" latinLnBrk="0" hangingPunct="1">
        <a:spcBef>
          <a:spcPts val="400"/>
        </a:spcBef>
        <a:buClr>
          <a:schemeClr val="accent4"/>
        </a:buClr>
        <a:buFont typeface="Wingdings" panose="05000000000000000000" pitchFamily="2" charset="2"/>
        <a:buChar char="§"/>
        <a:defRPr sz="1400" kern="1200">
          <a:solidFill>
            <a:schemeClr val="tx1"/>
          </a:solidFill>
          <a:latin typeface="+mn-lt"/>
          <a:ea typeface="+mn-ea"/>
          <a:cs typeface="+mn-cs"/>
        </a:defRPr>
      </a:lvl3pPr>
      <a:lvl4pPr marL="534988" indent="-177800" algn="l" defTabSz="914400" rtl="0" eaLnBrk="1" latinLnBrk="0" hangingPunct="1">
        <a:spcBef>
          <a:spcPts val="400"/>
        </a:spcBef>
        <a:buClr>
          <a:schemeClr val="accent4"/>
        </a:buClr>
        <a:buFont typeface="Wingdings" panose="05000000000000000000" pitchFamily="2" charset="2"/>
        <a:buChar char="§"/>
        <a:defRPr sz="1400" kern="1200">
          <a:solidFill>
            <a:schemeClr val="tx1"/>
          </a:solidFill>
          <a:latin typeface="+mn-lt"/>
          <a:ea typeface="+mn-ea"/>
          <a:cs typeface="+mn-cs"/>
        </a:defRPr>
      </a:lvl4pPr>
      <a:lvl5pPr marL="714375" indent="-179388" algn="l" defTabSz="914400" rtl="0" eaLnBrk="1" latinLnBrk="0" hangingPunct="1">
        <a:spcBef>
          <a:spcPts val="400"/>
        </a:spcBef>
        <a:buClr>
          <a:schemeClr val="accent4"/>
        </a:buClr>
        <a:buFont typeface="Wingdings" panose="05000000000000000000" pitchFamily="2" charset="2"/>
        <a:buChar char="§"/>
        <a:defRPr sz="14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1" orient="horz" pos="935">
          <p15:clr>
            <a:srgbClr val="F26B43"/>
          </p15:clr>
        </p15:guide>
        <p15:guide id="2" pos="2857">
          <p15:clr>
            <a:srgbClr val="F26B43"/>
          </p15:clr>
        </p15:guide>
        <p15:guide id="3" pos="408">
          <p15:clr>
            <a:srgbClr val="F26B43"/>
          </p15:clr>
        </p15:guide>
        <p15:guide id="4" pos="2993">
          <p15:clr>
            <a:srgbClr val="F26B43"/>
          </p15:clr>
        </p15:guide>
        <p15:guide id="5" pos="5443">
          <p15:clr>
            <a:srgbClr val="F26B43"/>
          </p15:clr>
        </p15:guide>
        <p15:guide id="6" orient="horz" pos="3770">
          <p15:clr>
            <a:srgbClr val="F26B43"/>
          </p15:clr>
        </p15:guide>
        <p15:guide id="7" pos="5556">
          <p15:clr>
            <a:srgbClr val="F26B43"/>
          </p15:clr>
        </p15:guide>
        <p15:guide id="8" orient="horz" pos="4020">
          <p15:clr>
            <a:srgbClr val="F26B43"/>
          </p15:clr>
        </p15:guide>
        <p15:guide id="9" pos="204">
          <p15:clr>
            <a:srgbClr val="F26B43"/>
          </p15:clr>
        </p15:guide>
        <p15:guide id="10" pos="2925">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5.xml"/><Relationship Id="rId1" Type="http://schemas.openxmlformats.org/officeDocument/2006/relationships/vmlDrawing" Target="../drawings/vmlDrawing3.vml"/><Relationship Id="rId6" Type="http://schemas.openxmlformats.org/officeDocument/2006/relationships/image" Target="../media/image4.png"/><Relationship Id="rId5" Type="http://schemas.openxmlformats.org/officeDocument/2006/relationships/image" Target="../media/image3.emf"/><Relationship Id="rId4" Type="http://schemas.openxmlformats.org/officeDocument/2006/relationships/oleObject" Target="../embeddings/oleObject3.bin"/></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Objekt 5" hidden="1"/>
          <p:cNvGraphicFramePr>
            <a:graphicFrameLocks noChangeAspect="1"/>
          </p:cNvGraphicFramePr>
          <p:nvPr>
            <p:custDataLst>
              <p:tags r:id="rId2"/>
            </p:custDataLs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spid="_x0000_s28677" name="think-cell Folie" r:id="rId4" imgW="270" imgH="270" progId="TCLayout.ActiveDocument.1">
                  <p:embed/>
                </p:oleObj>
              </mc:Choice>
              <mc:Fallback>
                <p:oleObj name="think-cell Folie" r:id="rId4" imgW="270" imgH="270" progId="TCLayout.ActiveDocument.1">
                  <p:embed/>
                  <p:pic>
                    <p:nvPicPr>
                      <p:cNvPr id="6" name="Objekt 5" hidden="1"/>
                      <p:cNvPicPr/>
                      <p:nvPr/>
                    </p:nvPicPr>
                    <p:blipFill>
                      <a:blip r:embed="rId5"/>
                      <a:stretch>
                        <a:fillRect/>
                      </a:stretch>
                    </p:blipFill>
                    <p:spPr>
                      <a:xfrm>
                        <a:off x="1588" y="1588"/>
                        <a:ext cx="1587" cy="1587"/>
                      </a:xfrm>
                      <a:prstGeom prst="rect">
                        <a:avLst/>
                      </a:prstGeom>
                    </p:spPr>
                  </p:pic>
                </p:oleObj>
              </mc:Fallback>
            </mc:AlternateContent>
          </a:graphicData>
        </a:graphic>
      </p:graphicFrame>
      <p:sp>
        <p:nvSpPr>
          <p:cNvPr id="2" name="Title 1"/>
          <p:cNvSpPr>
            <a:spLocks noGrp="1"/>
          </p:cNvSpPr>
          <p:nvPr>
            <p:ph type="title"/>
          </p:nvPr>
        </p:nvSpPr>
        <p:spPr/>
        <p:txBody>
          <a:bodyPr/>
          <a:lstStyle/>
          <a:p>
            <a:r>
              <a:rPr lang="en-US" dirty="0"/>
              <a:t>Reduce maintenance costs and machine downtime</a:t>
            </a:r>
            <a:endParaRPr lang="en-GB" dirty="0"/>
          </a:p>
        </p:txBody>
      </p:sp>
      <p:sp>
        <p:nvSpPr>
          <p:cNvPr id="3" name="Text Placeholder 2"/>
          <p:cNvSpPr>
            <a:spLocks noGrp="1"/>
          </p:cNvSpPr>
          <p:nvPr>
            <p:ph type="body" sz="quarter" idx="4294967295"/>
          </p:nvPr>
        </p:nvSpPr>
        <p:spPr>
          <a:xfrm>
            <a:off x="651885" y="1435100"/>
            <a:ext cx="7997825" cy="307975"/>
          </a:xfrm>
        </p:spPr>
        <p:txBody>
          <a:bodyPr vert="horz" lIns="0" tIns="0" rIns="0" bIns="0" rtlCol="0">
            <a:spAutoFit/>
          </a:bodyPr>
          <a:lstStyle/>
          <a:p>
            <a:r>
              <a:rPr lang="en-US" dirty="0"/>
              <a:t>Torque Limiter on </a:t>
            </a:r>
            <a:r>
              <a:rPr lang="en-US" dirty="0" err="1"/>
              <a:t>Outfeed</a:t>
            </a:r>
            <a:r>
              <a:rPr lang="en-US" dirty="0"/>
              <a:t> </a:t>
            </a:r>
            <a:r>
              <a:rPr lang="en-US" dirty="0" err="1"/>
              <a:t>Starwheel</a:t>
            </a:r>
            <a:endParaRPr lang="en-US" dirty="0"/>
          </a:p>
        </p:txBody>
      </p:sp>
      <p:sp>
        <p:nvSpPr>
          <p:cNvPr id="4" name="Text Placeholder 2"/>
          <p:cNvSpPr txBox="1">
            <a:spLocks/>
          </p:cNvSpPr>
          <p:nvPr/>
        </p:nvSpPr>
        <p:spPr>
          <a:xfrm>
            <a:off x="651885" y="5862257"/>
            <a:ext cx="7978774" cy="418576"/>
          </a:xfrm>
          <a:prstGeom prst="rect">
            <a:avLst/>
          </a:prstGeom>
        </p:spPr>
        <p:txBody>
          <a:bodyPr vert="horz" wrap="square" lIns="0" tIns="0" rIns="0" bIns="0" rtlCol="0">
            <a:spAutoFit/>
          </a:bodyPr>
          <a:lstStyle>
            <a:lvl1pPr indent="0" eaLnBrk="1" hangingPunct="1">
              <a:spcBef>
                <a:spcPct val="20000"/>
              </a:spcBef>
              <a:buNone/>
              <a:defRPr sz="800" kern="0"/>
            </a:lvl1pPr>
            <a:lvl2pPr marL="182563" indent="-182563" eaLnBrk="1" hangingPunct="1">
              <a:spcBef>
                <a:spcPts val="1200"/>
              </a:spcBef>
              <a:buClr>
                <a:schemeClr val="accent4"/>
              </a:buClr>
              <a:buFont typeface="Wingdings" pitchFamily="2" charset="2"/>
              <a:buChar char="§"/>
            </a:lvl2pPr>
            <a:lvl3pPr marL="357188" indent="-174625" eaLnBrk="1" hangingPunct="1">
              <a:spcBef>
                <a:spcPts val="0"/>
              </a:spcBef>
              <a:buClr>
                <a:schemeClr val="accent4"/>
              </a:buClr>
              <a:buFont typeface="Wingdings" pitchFamily="2" charset="2"/>
              <a:buChar char="§"/>
              <a:defRPr sz="1600"/>
            </a:lvl3pPr>
            <a:lvl4pPr marL="539750" indent="-182563" eaLnBrk="1" hangingPunct="1">
              <a:spcBef>
                <a:spcPts val="0"/>
              </a:spcBef>
              <a:buFont typeface="Wingdings" pitchFamily="2" charset="2"/>
              <a:buChar char="§"/>
              <a:defRPr sz="1600"/>
            </a:lvl4pPr>
            <a:lvl5pPr marL="714375" indent="-174625" eaLnBrk="1" hangingPunct="1">
              <a:spcBef>
                <a:spcPts val="0"/>
              </a:spcBef>
              <a:buFont typeface="Wingdings" pitchFamily="2" charset="2"/>
              <a:buChar char="§"/>
              <a:defRPr sz="1600"/>
            </a:lvl5pPr>
            <a:lvl6pPr marL="2514600" indent="-228600" eaLnBrk="1" hangingPunct="1">
              <a:spcBef>
                <a:spcPct val="20000"/>
              </a:spcBef>
              <a:buChar char="•"/>
              <a:defRPr sz="2000"/>
            </a:lvl6pPr>
            <a:lvl7pPr marL="2971800" indent="-228600" eaLnBrk="1" hangingPunct="1">
              <a:spcBef>
                <a:spcPct val="20000"/>
              </a:spcBef>
              <a:buChar char="•"/>
              <a:defRPr sz="2000"/>
            </a:lvl7pPr>
            <a:lvl8pPr marL="3429000" indent="-228600" eaLnBrk="1" hangingPunct="1">
              <a:spcBef>
                <a:spcPct val="20000"/>
              </a:spcBef>
              <a:buChar char="•"/>
              <a:defRPr sz="2000"/>
            </a:lvl8pPr>
            <a:lvl9pPr marL="3886200" indent="-228600" eaLnBrk="1" hangingPunct="1">
              <a:spcBef>
                <a:spcPct val="20000"/>
              </a:spcBef>
              <a:buChar char="•"/>
              <a:defRPr sz="2000"/>
            </a:lvl9pPr>
            <a:extLst/>
          </a:lstStyle>
          <a:p>
            <a:pPr marL="0" marR="0" lvl="0" indent="0" algn="l" defTabSz="914400" rtl="0" eaLnBrk="1" fontAlgn="auto" latinLnBrk="0" hangingPunct="1">
              <a:lnSpc>
                <a:spcPct val="100000"/>
              </a:lnSpc>
              <a:spcBef>
                <a:spcPct val="20000"/>
              </a:spcBef>
              <a:spcAft>
                <a:spcPts val="0"/>
              </a:spcAft>
              <a:buClrTx/>
              <a:buSzTx/>
              <a:buFontTx/>
              <a:buNone/>
              <a:tabLst/>
              <a:defRPr/>
            </a:pPr>
            <a:r>
              <a:rPr kumimoji="0" lang="en-GB" sz="800" b="0" i="0" u="none" strike="noStrike" kern="0" cap="none" spc="0" normalizeH="0" baseline="0" noProof="0" dirty="0">
                <a:ln>
                  <a:noFill/>
                </a:ln>
                <a:solidFill>
                  <a:srgbClr val="000000"/>
                </a:solidFill>
                <a:effectLst/>
                <a:uLnTx/>
                <a:uFillTx/>
                <a:latin typeface="Arial"/>
                <a:ea typeface="+mn-ea"/>
                <a:cs typeface="+mn-cs"/>
              </a:rPr>
              <a:t>Value: Efficiency</a:t>
            </a:r>
          </a:p>
          <a:p>
            <a:pPr marL="0" marR="0" lvl="0" indent="0" algn="l" defTabSz="914400" rtl="0" eaLnBrk="1" fontAlgn="auto" latinLnBrk="0" hangingPunct="1">
              <a:lnSpc>
                <a:spcPct val="100000"/>
              </a:lnSpc>
              <a:spcBef>
                <a:spcPct val="20000"/>
              </a:spcBef>
              <a:spcAft>
                <a:spcPts val="0"/>
              </a:spcAft>
              <a:buClrTx/>
              <a:buSzTx/>
              <a:buFontTx/>
              <a:buNone/>
              <a:tabLst/>
              <a:defRPr/>
            </a:pPr>
            <a:r>
              <a:rPr kumimoji="0" lang="en-GB" sz="800" b="0" i="0" u="none" strike="noStrike" kern="0" cap="none" spc="0" normalizeH="0" baseline="0" noProof="0" dirty="0">
                <a:ln>
                  <a:noFill/>
                </a:ln>
                <a:solidFill>
                  <a:srgbClr val="000000"/>
                </a:solidFill>
                <a:effectLst/>
                <a:uLnTx/>
                <a:uFillTx/>
                <a:latin typeface="Arial"/>
                <a:ea typeface="+mn-ea"/>
                <a:cs typeface="+mn-cs"/>
              </a:rPr>
              <a:t>Equipment: Aseptic fillers (</a:t>
            </a:r>
            <a:r>
              <a:rPr kumimoji="0" lang="en-GB" sz="800" b="0" i="0" u="none" strike="noStrike" kern="0" cap="none" spc="0" normalizeH="0" baseline="0" noProof="0" dirty="0" err="1">
                <a:ln>
                  <a:noFill/>
                </a:ln>
                <a:solidFill>
                  <a:srgbClr val="000000"/>
                </a:solidFill>
                <a:effectLst/>
                <a:uLnTx/>
                <a:uFillTx/>
                <a:latin typeface="Arial"/>
                <a:ea typeface="+mn-ea"/>
                <a:cs typeface="+mn-cs"/>
              </a:rPr>
              <a:t>FMa</a:t>
            </a:r>
            <a:r>
              <a:rPr kumimoji="0" lang="en-GB" sz="800" b="0" i="0" u="none" strike="noStrike" kern="0" cap="none" spc="0" normalizeH="0" baseline="0" noProof="0" dirty="0">
                <a:ln>
                  <a:noFill/>
                </a:ln>
                <a:solidFill>
                  <a:srgbClr val="000000"/>
                </a:solidFill>
                <a:effectLst/>
                <a:uLnTx/>
                <a:uFillTx/>
                <a:latin typeface="Arial"/>
                <a:ea typeface="+mn-ea"/>
                <a:cs typeface="+mn-cs"/>
              </a:rPr>
              <a:t>)</a:t>
            </a:r>
          </a:p>
          <a:p>
            <a:pPr marL="0" marR="0" lvl="0" indent="0" algn="l" defTabSz="914400" rtl="0" eaLnBrk="1" fontAlgn="auto" latinLnBrk="0" hangingPunct="1">
              <a:lnSpc>
                <a:spcPct val="100000"/>
              </a:lnSpc>
              <a:spcBef>
                <a:spcPct val="20000"/>
              </a:spcBef>
              <a:spcAft>
                <a:spcPts val="0"/>
              </a:spcAft>
              <a:buClrTx/>
              <a:buSzTx/>
              <a:buFontTx/>
              <a:buNone/>
              <a:tabLst/>
              <a:defRPr/>
            </a:pPr>
            <a:r>
              <a:rPr kumimoji="0" lang="en-GB" sz="800" b="0" i="0" u="none" strike="noStrike" kern="0" cap="none" spc="0" normalizeH="0" baseline="0" noProof="0" dirty="0">
                <a:ln>
                  <a:noFill/>
                </a:ln>
                <a:solidFill>
                  <a:srgbClr val="000000"/>
                </a:solidFill>
                <a:effectLst/>
                <a:uLnTx/>
                <a:uFillTx/>
                <a:latin typeface="Arial"/>
                <a:ea typeface="+mn-ea"/>
                <a:cs typeface="+mn-cs"/>
              </a:rPr>
              <a:t>Catalogue code: SP001</a:t>
            </a:r>
          </a:p>
        </p:txBody>
      </p:sp>
      <p:sp>
        <p:nvSpPr>
          <p:cNvPr id="5" name="BainBulletsConfiguration" hidden="1"/>
          <p:cNvSpPr txBox="1"/>
          <p:nvPr/>
        </p:nvSpPr>
        <p:spPr>
          <a:xfrm>
            <a:off x="12700" y="12700"/>
            <a:ext cx="65" cy="15389"/>
          </a:xfrm>
          <a:prstGeom prst="rect">
            <a:avLst/>
          </a:prstGeom>
          <a:noFill/>
        </p:spPr>
        <p:txBody>
          <a:bodyPr vert="horz" wrap="none" lIns="0" tIns="0" rIns="0" bIns="0" rtlCol="0">
            <a:spAutoFit/>
          </a:bodyPr>
          <a:lstStyle/>
          <a:p>
            <a:pPr marL="0" marR="0" lvl="0" indent="0" algn="l" defTabSz="914400" rtl="0" eaLnBrk="1" fontAlgn="auto" latinLnBrk="0" hangingPunct="1">
              <a:lnSpc>
                <a:spcPct val="100000"/>
              </a:lnSpc>
              <a:spcBef>
                <a:spcPts val="0"/>
              </a:spcBef>
              <a:spcAft>
                <a:spcPts val="0"/>
              </a:spcAft>
              <a:buClr>
                <a:srgbClr val="E64B00"/>
              </a:buClr>
              <a:buSzTx/>
              <a:buFontTx/>
              <a:buNone/>
              <a:tabLst/>
              <a:defRPr/>
            </a:pPr>
            <a:endParaRPr kumimoji="0" lang="en-US" sz="100" b="0" i="0" u="none" strike="noStrike" kern="1200" cap="none" spc="0" normalizeH="0" baseline="0" noProof="0" dirty="0" err="1">
              <a:ln>
                <a:noFill/>
              </a:ln>
              <a:solidFill>
                <a:srgbClr val="FFFFFF"/>
              </a:solidFill>
              <a:effectLst/>
              <a:uLnTx/>
              <a:uFillTx/>
              <a:latin typeface="Arial"/>
              <a:ea typeface="+mn-ea"/>
              <a:cs typeface="+mn-cs"/>
            </a:endParaRPr>
          </a:p>
        </p:txBody>
      </p:sp>
      <p:graphicFrame>
        <p:nvGraphicFramePr>
          <p:cNvPr id="9" name="Group 188"/>
          <p:cNvGraphicFramePr>
            <a:graphicFrameLocks noGrp="1"/>
          </p:cNvGraphicFramePr>
          <p:nvPr>
            <p:extLst/>
          </p:nvPr>
        </p:nvGraphicFramePr>
        <p:xfrm>
          <a:off x="651885" y="1743075"/>
          <a:ext cx="7997390" cy="3990181"/>
        </p:xfrm>
        <a:graphic>
          <a:graphicData uri="http://schemas.openxmlformats.org/drawingml/2006/table">
            <a:tbl>
              <a:tblPr/>
              <a:tblGrid>
                <a:gridCol w="3875290">
                  <a:extLst>
                    <a:ext uri="{9D8B030D-6E8A-4147-A177-3AD203B41FA5}">
                      <a16:colId xmlns:a16="http://schemas.microsoft.com/office/drawing/2014/main" val="20000"/>
                    </a:ext>
                  </a:extLst>
                </a:gridCol>
                <a:gridCol w="244900">
                  <a:extLst>
                    <a:ext uri="{9D8B030D-6E8A-4147-A177-3AD203B41FA5}">
                      <a16:colId xmlns:a16="http://schemas.microsoft.com/office/drawing/2014/main" val="20001"/>
                    </a:ext>
                  </a:extLst>
                </a:gridCol>
                <a:gridCol w="3877200">
                  <a:extLst>
                    <a:ext uri="{9D8B030D-6E8A-4147-A177-3AD203B41FA5}">
                      <a16:colId xmlns:a16="http://schemas.microsoft.com/office/drawing/2014/main" val="20002"/>
                    </a:ext>
                  </a:extLst>
                </a:gridCol>
              </a:tblGrid>
              <a:tr h="324302">
                <a:tc>
                  <a:txBody>
                    <a:bodyPr/>
                    <a:lstStyle>
                      <a:lvl1pPr marL="190500" indent="-190500" eaLnBrk="0" hangingPunct="0">
                        <a:spcBef>
                          <a:spcPct val="20000"/>
                        </a:spcBef>
                        <a:defRPr>
                          <a:solidFill>
                            <a:schemeClr val="tx1"/>
                          </a:solidFill>
                          <a:latin typeface="Arial" charset="0"/>
                        </a:defRPr>
                      </a:lvl1pPr>
                      <a:lvl2pPr marL="742950" indent="-285750" eaLnBrk="0" hangingPunct="0">
                        <a:spcBef>
                          <a:spcPts val="1200"/>
                        </a:spcBef>
                        <a:buClr>
                          <a:srgbClr val="E64B00"/>
                        </a:buClr>
                        <a:buFont typeface="Wingdings" pitchFamily="2" charset="2"/>
                        <a:defRPr sz="1600">
                          <a:solidFill>
                            <a:schemeClr val="tx1"/>
                          </a:solidFill>
                          <a:latin typeface="Arial" charset="0"/>
                        </a:defRPr>
                      </a:lvl2pPr>
                      <a:lvl3pPr marL="1143000" indent="-228600" eaLnBrk="0" hangingPunct="0">
                        <a:buClr>
                          <a:srgbClr val="E64B00"/>
                        </a:buClr>
                        <a:buFont typeface="Wingdings" pitchFamily="2" charset="2"/>
                        <a:defRPr sz="1400">
                          <a:solidFill>
                            <a:schemeClr val="tx1"/>
                          </a:solidFill>
                          <a:latin typeface="Arial" charset="0"/>
                        </a:defRPr>
                      </a:lvl3pPr>
                      <a:lvl4pPr marL="1600200" indent="-228600" eaLnBrk="0" hangingPunct="0">
                        <a:buFont typeface="Wingdings" pitchFamily="2" charset="2"/>
                        <a:defRPr sz="1400">
                          <a:solidFill>
                            <a:schemeClr val="tx1"/>
                          </a:solidFill>
                          <a:latin typeface="Arial" charset="0"/>
                        </a:defRPr>
                      </a:lvl4pPr>
                      <a:lvl5pPr marL="2057400" indent="-228600" eaLnBrk="0" hangingPunct="0">
                        <a:buFont typeface="Wingdings" pitchFamily="2" charset="2"/>
                        <a:defRPr sz="1400">
                          <a:solidFill>
                            <a:schemeClr val="tx1"/>
                          </a:solidFill>
                          <a:latin typeface="Arial" charset="0"/>
                        </a:defRPr>
                      </a:lvl5pPr>
                      <a:lvl6pPr marL="2514600" indent="-228600" eaLnBrk="0" fontAlgn="base" hangingPunct="0">
                        <a:spcBef>
                          <a:spcPct val="0"/>
                        </a:spcBef>
                        <a:spcAft>
                          <a:spcPct val="0"/>
                        </a:spcAft>
                        <a:buFont typeface="Wingdings" pitchFamily="2" charset="2"/>
                        <a:defRPr sz="1400">
                          <a:solidFill>
                            <a:schemeClr val="tx1"/>
                          </a:solidFill>
                          <a:latin typeface="Arial" charset="0"/>
                        </a:defRPr>
                      </a:lvl6pPr>
                      <a:lvl7pPr marL="2971800" indent="-228600" eaLnBrk="0" fontAlgn="base" hangingPunct="0">
                        <a:spcBef>
                          <a:spcPct val="0"/>
                        </a:spcBef>
                        <a:spcAft>
                          <a:spcPct val="0"/>
                        </a:spcAft>
                        <a:buFont typeface="Wingdings" pitchFamily="2" charset="2"/>
                        <a:defRPr sz="1400">
                          <a:solidFill>
                            <a:schemeClr val="tx1"/>
                          </a:solidFill>
                          <a:latin typeface="Arial" charset="0"/>
                        </a:defRPr>
                      </a:lvl7pPr>
                      <a:lvl8pPr marL="3429000" indent="-228600" eaLnBrk="0" fontAlgn="base" hangingPunct="0">
                        <a:spcBef>
                          <a:spcPct val="0"/>
                        </a:spcBef>
                        <a:spcAft>
                          <a:spcPct val="0"/>
                        </a:spcAft>
                        <a:buFont typeface="Wingdings" pitchFamily="2" charset="2"/>
                        <a:defRPr sz="1400">
                          <a:solidFill>
                            <a:schemeClr val="tx1"/>
                          </a:solidFill>
                          <a:latin typeface="Arial" charset="0"/>
                        </a:defRPr>
                      </a:lvl8pPr>
                      <a:lvl9pPr marL="3886200" indent="-228600" eaLnBrk="0" fontAlgn="base" hangingPunct="0">
                        <a:spcBef>
                          <a:spcPct val="0"/>
                        </a:spcBef>
                        <a:spcAft>
                          <a:spcPct val="0"/>
                        </a:spcAft>
                        <a:buFont typeface="Wingdings" pitchFamily="2" charset="2"/>
                        <a:defRPr sz="1400">
                          <a:solidFill>
                            <a:schemeClr val="tx1"/>
                          </a:solidFill>
                          <a:latin typeface="Arial" charset="0"/>
                        </a:defRPr>
                      </a:lvl9pPr>
                    </a:lstStyle>
                    <a:p>
                      <a:pPr marL="0" marR="0" lvl="0" indent="0" algn="l" defTabSz="914400" rtl="0" eaLnBrk="1" fontAlgn="auto" latinLnBrk="0" hangingPunct="1">
                        <a:lnSpc>
                          <a:spcPct val="100000"/>
                        </a:lnSpc>
                        <a:spcBef>
                          <a:spcPts val="300"/>
                        </a:spcBef>
                        <a:spcAft>
                          <a:spcPts val="0"/>
                        </a:spcAft>
                        <a:buClr>
                          <a:srgbClr val="FF6600"/>
                        </a:buClr>
                        <a:buSzTx/>
                        <a:buFontTx/>
                        <a:buNone/>
                        <a:tabLst/>
                        <a:defRPr/>
                      </a:pPr>
                      <a:r>
                        <a:rPr kumimoji="0" lang="en-GB" sz="1400" b="1" i="0" u="none" strike="noStrike" kern="1200" cap="none" spc="0" normalizeH="0" baseline="0" noProof="0" dirty="0">
                          <a:ln>
                            <a:noFill/>
                          </a:ln>
                          <a:solidFill>
                            <a:srgbClr val="FFFFFF"/>
                          </a:solidFill>
                          <a:effectLst/>
                          <a:uLnTx/>
                          <a:uFillTx/>
                          <a:latin typeface="+mn-lt"/>
                          <a:ea typeface="MS PGothic" pitchFamily="34" charset="-128"/>
                          <a:cs typeface="+mn-cs"/>
                        </a:rPr>
                        <a:t>VALUE AND BENEFITS</a:t>
                      </a:r>
                    </a:p>
                  </a:txBody>
                  <a:tcPr marL="108011" marR="108011" marT="72000" marB="72000" anchor="ctr" horzOverflow="overflow">
                    <a:lnL w="9525" cap="flat" cmpd="sng" algn="ctr">
                      <a:solidFill>
                        <a:schemeClr val="accent4"/>
                      </a:solidFill>
                      <a:prstDash val="solid"/>
                      <a:round/>
                      <a:headEnd type="none" w="med" len="med"/>
                      <a:tailEnd type="none" w="med" len="med"/>
                    </a:lnL>
                    <a:lnR w="9525" cap="flat" cmpd="sng" algn="ctr">
                      <a:solidFill>
                        <a:schemeClr val="accent4"/>
                      </a:solidFill>
                      <a:prstDash val="solid"/>
                      <a:round/>
                      <a:headEnd type="none" w="med" len="med"/>
                      <a:tailEnd type="none" w="med" len="med"/>
                    </a:lnR>
                    <a:lnT w="9525" cap="flat" cmpd="sng" algn="ctr">
                      <a:solidFill>
                        <a:schemeClr val="accent4"/>
                      </a:solidFill>
                      <a:prstDash val="solid"/>
                      <a:round/>
                      <a:headEnd type="none" w="med" len="med"/>
                      <a:tailEnd type="none" w="med" len="med"/>
                    </a:lnT>
                    <a:lnB w="9525" cap="flat" cmpd="sng" algn="ctr">
                      <a:solidFill>
                        <a:schemeClr val="accent4"/>
                      </a:solidFill>
                      <a:prstDash val="solid"/>
                      <a:round/>
                      <a:headEnd type="none" w="med" len="med"/>
                      <a:tailEnd type="none" w="med" len="med"/>
                    </a:lnB>
                    <a:lnTlToBr>
                      <a:noFill/>
                    </a:lnTlToBr>
                    <a:lnBlToTr>
                      <a:noFill/>
                    </a:lnBlToTr>
                    <a:solidFill>
                      <a:srgbClr val="E64B00"/>
                    </a:solidFill>
                  </a:tcPr>
                </a:tc>
                <a:tc>
                  <a:txBody>
                    <a:bodyPr/>
                    <a:lstStyle/>
                    <a:p>
                      <a:pPr marL="190500" marR="0" lvl="0" indent="-190500" algn="l" defTabSz="914400" rtl="0" eaLnBrk="1" fontAlgn="base" latinLnBrk="0" hangingPunct="1">
                        <a:lnSpc>
                          <a:spcPct val="100000"/>
                        </a:lnSpc>
                        <a:spcBef>
                          <a:spcPts val="300"/>
                        </a:spcBef>
                        <a:spcAft>
                          <a:spcPts val="0"/>
                        </a:spcAft>
                        <a:buClr>
                          <a:schemeClr val="folHlink"/>
                        </a:buClr>
                        <a:buSzTx/>
                        <a:buFont typeface="Wingdings" pitchFamily="2" charset="2"/>
                        <a:buNone/>
                        <a:tabLst/>
                      </a:pPr>
                      <a:endParaRPr kumimoji="0" lang="en-GB" altLang="de-DE" sz="1600" b="0" i="0" u="none" strike="noStrike" cap="none" normalizeH="0" baseline="0" dirty="0">
                        <a:ln>
                          <a:noFill/>
                        </a:ln>
                        <a:solidFill>
                          <a:schemeClr val="bg1"/>
                        </a:solidFill>
                        <a:effectLst/>
                        <a:latin typeface="Arial" charset="0"/>
                        <a:cs typeface="Arial" charset="0"/>
                      </a:endParaRPr>
                    </a:p>
                  </a:txBody>
                  <a:tcPr marL="108011" marR="108011" marT="72000" marB="72000" horzOverflow="overflow">
                    <a:lnL w="9525" cap="flat" cmpd="sng" algn="ctr">
                      <a:solidFill>
                        <a:schemeClr val="accent4"/>
                      </a:solidFill>
                      <a:prstDash val="solid"/>
                      <a:round/>
                      <a:headEnd type="none" w="med" len="med"/>
                      <a:tailEnd type="none" w="med" len="med"/>
                    </a:lnL>
                    <a:lnR w="9525" cap="flat" cmpd="sng" algn="ctr">
                      <a:solidFill>
                        <a:schemeClr val="tx2"/>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bg1"/>
                    </a:solidFill>
                  </a:tcPr>
                </a:tc>
                <a:tc>
                  <a:txBody>
                    <a:bodyPr/>
                    <a:lstStyle/>
                    <a:p>
                      <a:pPr marL="190500" marR="0" lvl="0" indent="-190500" algn="l" defTabSz="914400" rtl="0" eaLnBrk="1" fontAlgn="base" latinLnBrk="0" hangingPunct="1">
                        <a:lnSpc>
                          <a:spcPct val="100000"/>
                        </a:lnSpc>
                        <a:spcBef>
                          <a:spcPts val="300"/>
                        </a:spcBef>
                        <a:spcAft>
                          <a:spcPts val="0"/>
                        </a:spcAft>
                        <a:buClr>
                          <a:schemeClr val="folHlink"/>
                        </a:buClr>
                        <a:buSzTx/>
                        <a:buFont typeface="Wingdings" pitchFamily="2" charset="2"/>
                        <a:buNone/>
                        <a:tabLst/>
                      </a:pPr>
                      <a:r>
                        <a:rPr kumimoji="0" lang="de-CH" altLang="de-DE" sz="1400" b="1" i="0" u="none" strike="noStrike" cap="none" normalizeH="0" baseline="0" noProof="1">
                          <a:ln>
                            <a:noFill/>
                          </a:ln>
                          <a:solidFill>
                            <a:schemeClr val="bg1"/>
                          </a:solidFill>
                          <a:effectLst/>
                          <a:latin typeface="Arial" charset="0"/>
                          <a:cs typeface="Arial" charset="0"/>
                        </a:rPr>
                        <a:t>DESCRIPTION</a:t>
                      </a:r>
                      <a:endParaRPr kumimoji="0" lang="en-GB" altLang="de-DE" sz="1400" b="0" i="0" u="none" strike="noStrike" cap="none" normalizeH="0" baseline="0" dirty="0">
                        <a:ln>
                          <a:noFill/>
                        </a:ln>
                        <a:solidFill>
                          <a:schemeClr val="bg1"/>
                        </a:solidFill>
                        <a:effectLst/>
                        <a:latin typeface="Arial" charset="0"/>
                        <a:cs typeface="Arial" charset="0"/>
                      </a:endParaRPr>
                    </a:p>
                  </a:txBody>
                  <a:tcPr marL="108011" marR="108011" marT="72000" marB="72000" anchor="ctr" horzOverflow="overflow">
                    <a:lnL w="9525" cap="flat" cmpd="sng" algn="ctr">
                      <a:solidFill>
                        <a:schemeClr val="tx2"/>
                      </a:solidFill>
                      <a:prstDash val="solid"/>
                      <a:round/>
                      <a:headEnd type="none" w="med" len="med"/>
                      <a:tailEnd type="none" w="med" len="med"/>
                    </a:lnL>
                    <a:lnR w="9525" cap="flat" cmpd="sng" algn="ctr">
                      <a:solidFill>
                        <a:schemeClr val="tx2"/>
                      </a:solidFill>
                      <a:prstDash val="solid"/>
                      <a:round/>
                      <a:headEnd type="none" w="med" len="med"/>
                      <a:tailEnd type="none" w="med" len="med"/>
                    </a:lnR>
                    <a:lnT w="9525" cap="flat" cmpd="sng" algn="ctr">
                      <a:solidFill>
                        <a:schemeClr val="tx2"/>
                      </a:solidFill>
                      <a:prstDash val="solid"/>
                      <a:round/>
                      <a:headEnd type="none" w="med" len="med"/>
                      <a:tailEnd type="none" w="med" len="med"/>
                    </a:lnT>
                    <a:lnB w="9525" cap="flat" cmpd="sng" algn="ctr">
                      <a:solidFill>
                        <a:schemeClr val="tx2"/>
                      </a:solidFill>
                      <a:prstDash val="solid"/>
                      <a:round/>
                      <a:headEnd type="none" w="med" len="med"/>
                      <a:tailEnd type="none" w="med" len="med"/>
                    </a:lnB>
                    <a:lnTlToBr>
                      <a:noFill/>
                    </a:lnTlToBr>
                    <a:lnBlToTr>
                      <a:noFill/>
                    </a:lnBlToTr>
                    <a:solidFill>
                      <a:srgbClr val="003382"/>
                    </a:solidFill>
                  </a:tcPr>
                </a:tc>
                <a:extLst>
                  <a:ext uri="{0D108BD9-81ED-4DB2-BD59-A6C34878D82A}">
                    <a16:rowId xmlns:a16="http://schemas.microsoft.com/office/drawing/2014/main" val="10000"/>
                  </a:ext>
                </a:extLst>
              </a:tr>
              <a:tr h="3602341">
                <a:tc>
                  <a:txBody>
                    <a:bodyPr/>
                    <a:lstStyle>
                      <a:lvl1pPr marL="180975" indent="-180975" eaLnBrk="0" hangingPunct="0">
                        <a:spcBef>
                          <a:spcPct val="20000"/>
                        </a:spcBef>
                        <a:defRPr>
                          <a:solidFill>
                            <a:schemeClr val="tx1"/>
                          </a:solidFill>
                          <a:latin typeface="Arial" charset="0"/>
                        </a:defRPr>
                      </a:lvl1pPr>
                      <a:lvl2pPr marL="742950" indent="-285750" eaLnBrk="0" hangingPunct="0">
                        <a:spcBef>
                          <a:spcPts val="1200"/>
                        </a:spcBef>
                        <a:buClr>
                          <a:srgbClr val="E64B00"/>
                        </a:buClr>
                        <a:buFont typeface="Wingdings" pitchFamily="2" charset="2"/>
                        <a:defRPr sz="1600">
                          <a:solidFill>
                            <a:schemeClr val="tx1"/>
                          </a:solidFill>
                          <a:latin typeface="Arial" charset="0"/>
                        </a:defRPr>
                      </a:lvl2pPr>
                      <a:lvl3pPr marL="1143000" indent="-228600" eaLnBrk="0" hangingPunct="0">
                        <a:buClr>
                          <a:srgbClr val="E64B00"/>
                        </a:buClr>
                        <a:buFont typeface="Wingdings" pitchFamily="2" charset="2"/>
                        <a:defRPr sz="1400">
                          <a:solidFill>
                            <a:schemeClr val="tx1"/>
                          </a:solidFill>
                          <a:latin typeface="Arial" charset="0"/>
                        </a:defRPr>
                      </a:lvl3pPr>
                      <a:lvl4pPr marL="1600200" indent="-228600" eaLnBrk="0" hangingPunct="0">
                        <a:buFont typeface="Wingdings" pitchFamily="2" charset="2"/>
                        <a:defRPr sz="1400">
                          <a:solidFill>
                            <a:schemeClr val="tx1"/>
                          </a:solidFill>
                          <a:latin typeface="Arial" charset="0"/>
                        </a:defRPr>
                      </a:lvl4pPr>
                      <a:lvl5pPr marL="2057400" indent="-228600" eaLnBrk="0" hangingPunct="0">
                        <a:buFont typeface="Wingdings" pitchFamily="2" charset="2"/>
                        <a:defRPr sz="1400">
                          <a:solidFill>
                            <a:schemeClr val="tx1"/>
                          </a:solidFill>
                          <a:latin typeface="Arial" charset="0"/>
                        </a:defRPr>
                      </a:lvl5pPr>
                      <a:lvl6pPr marL="2514600" indent="-228600" eaLnBrk="0" fontAlgn="base" hangingPunct="0">
                        <a:spcBef>
                          <a:spcPct val="0"/>
                        </a:spcBef>
                        <a:spcAft>
                          <a:spcPct val="0"/>
                        </a:spcAft>
                        <a:buFont typeface="Wingdings" pitchFamily="2" charset="2"/>
                        <a:defRPr sz="1400">
                          <a:solidFill>
                            <a:schemeClr val="tx1"/>
                          </a:solidFill>
                          <a:latin typeface="Arial" charset="0"/>
                        </a:defRPr>
                      </a:lvl6pPr>
                      <a:lvl7pPr marL="2971800" indent="-228600" eaLnBrk="0" fontAlgn="base" hangingPunct="0">
                        <a:spcBef>
                          <a:spcPct val="0"/>
                        </a:spcBef>
                        <a:spcAft>
                          <a:spcPct val="0"/>
                        </a:spcAft>
                        <a:buFont typeface="Wingdings" pitchFamily="2" charset="2"/>
                        <a:defRPr sz="1400">
                          <a:solidFill>
                            <a:schemeClr val="tx1"/>
                          </a:solidFill>
                          <a:latin typeface="Arial" charset="0"/>
                        </a:defRPr>
                      </a:lvl7pPr>
                      <a:lvl8pPr marL="3429000" indent="-228600" eaLnBrk="0" fontAlgn="base" hangingPunct="0">
                        <a:spcBef>
                          <a:spcPct val="0"/>
                        </a:spcBef>
                        <a:spcAft>
                          <a:spcPct val="0"/>
                        </a:spcAft>
                        <a:buFont typeface="Wingdings" pitchFamily="2" charset="2"/>
                        <a:defRPr sz="1400">
                          <a:solidFill>
                            <a:schemeClr val="tx1"/>
                          </a:solidFill>
                          <a:latin typeface="Arial" charset="0"/>
                        </a:defRPr>
                      </a:lvl8pPr>
                      <a:lvl9pPr marL="3886200" indent="-228600" eaLnBrk="0" fontAlgn="base" hangingPunct="0">
                        <a:spcBef>
                          <a:spcPct val="0"/>
                        </a:spcBef>
                        <a:spcAft>
                          <a:spcPct val="0"/>
                        </a:spcAft>
                        <a:buFont typeface="Wingdings" pitchFamily="2" charset="2"/>
                        <a:defRPr sz="1400">
                          <a:solidFill>
                            <a:schemeClr val="tx1"/>
                          </a:solidFill>
                          <a:latin typeface="Arial" charset="0"/>
                        </a:defRPr>
                      </a:lvl9pPr>
                    </a:lstStyle>
                    <a:p>
                      <a:pPr marL="182563" marR="0" lvl="1" indent="-182563" algn="l" defTabSz="914400" rtl="0" eaLnBrk="1" fontAlgn="base" latinLnBrk="0" hangingPunct="1">
                        <a:lnSpc>
                          <a:spcPct val="100000"/>
                        </a:lnSpc>
                        <a:spcBef>
                          <a:spcPts val="300"/>
                        </a:spcBef>
                        <a:spcAft>
                          <a:spcPts val="0"/>
                        </a:spcAft>
                        <a:buClr>
                          <a:schemeClr val="folHlink"/>
                        </a:buClr>
                        <a:buSzPct val="100000"/>
                        <a:buFont typeface="Wingdings" pitchFamily="2" charset="2"/>
                        <a:buChar char="§"/>
                        <a:tabLst>
                          <a:tab pos="2974975" algn="l"/>
                          <a:tab pos="3151188" algn="l"/>
                        </a:tabLst>
                        <a:defRPr/>
                      </a:pPr>
                      <a:r>
                        <a:rPr lang="en-US" altLang="de-DE" sz="1200" b="0" noProof="1">
                          <a:solidFill>
                            <a:schemeClr val="tx1"/>
                          </a:solidFill>
                          <a:latin typeface="+mn-lt"/>
                          <a:ea typeface="+mn-ea"/>
                          <a:cs typeface="+mn-cs"/>
                        </a:rPr>
                        <a:t>The new system prevents the transmission of overtorque and thus reduces the risk of costly repairs and machine downtime caused by overloads. It also limits the destructive energy accumulated in the system by </a:t>
                      </a:r>
                      <a:r>
                        <a:rPr lang="en-US" altLang="de-DE" sz="1200" b="1" noProof="1">
                          <a:solidFill>
                            <a:schemeClr val="accent4"/>
                          </a:solidFill>
                          <a:latin typeface="+mn-lt"/>
                          <a:ea typeface="+mn-ea"/>
                          <a:cs typeface="+mn-cs"/>
                        </a:rPr>
                        <a:t>up to 90%</a:t>
                      </a:r>
                    </a:p>
                    <a:p>
                      <a:pPr marL="182563" marR="0" lvl="1" indent="-182563" algn="l" defTabSz="914400" rtl="0" eaLnBrk="1" fontAlgn="base" latinLnBrk="0" hangingPunct="1">
                        <a:lnSpc>
                          <a:spcPct val="100000"/>
                        </a:lnSpc>
                        <a:spcBef>
                          <a:spcPts val="300"/>
                        </a:spcBef>
                        <a:spcAft>
                          <a:spcPts val="0"/>
                        </a:spcAft>
                        <a:buClr>
                          <a:schemeClr val="folHlink"/>
                        </a:buClr>
                        <a:buSzPct val="100000"/>
                        <a:buFont typeface="Wingdings" pitchFamily="2" charset="2"/>
                        <a:buChar char="§"/>
                        <a:tabLst>
                          <a:tab pos="2974975" algn="l"/>
                          <a:tab pos="3151188" algn="l"/>
                        </a:tabLst>
                        <a:defRPr/>
                      </a:pPr>
                      <a:r>
                        <a:rPr lang="en-US" altLang="de-DE" sz="1200" b="0" noProof="1">
                          <a:solidFill>
                            <a:schemeClr val="tx1"/>
                          </a:solidFill>
                          <a:latin typeface="+mn-lt"/>
                          <a:ea typeface="+mn-ea"/>
                          <a:cs typeface="+mn-cs"/>
                        </a:rPr>
                        <a:t>No need for maintenance on the coupling </a:t>
                      </a:r>
                    </a:p>
                    <a:p>
                      <a:pPr marL="182563" marR="0" lvl="1" indent="-182563" algn="l" defTabSz="914400" rtl="0" eaLnBrk="1" fontAlgn="base" latinLnBrk="0" hangingPunct="1">
                        <a:lnSpc>
                          <a:spcPct val="100000"/>
                        </a:lnSpc>
                        <a:spcBef>
                          <a:spcPts val="300"/>
                        </a:spcBef>
                        <a:spcAft>
                          <a:spcPts val="0"/>
                        </a:spcAft>
                        <a:buClr>
                          <a:schemeClr val="folHlink"/>
                        </a:buClr>
                        <a:buSzPct val="100000"/>
                        <a:buFont typeface="Wingdings" pitchFamily="2" charset="2"/>
                        <a:buChar char="§"/>
                        <a:tabLst>
                          <a:tab pos="2974975" algn="l"/>
                          <a:tab pos="3151188" algn="l"/>
                        </a:tabLst>
                        <a:defRPr/>
                      </a:pPr>
                      <a:r>
                        <a:rPr lang="en-US" altLang="de-DE" sz="1200" b="0" noProof="1">
                          <a:solidFill>
                            <a:schemeClr val="tx1"/>
                          </a:solidFill>
                          <a:latin typeface="+mn-lt"/>
                          <a:ea typeface="+mn-ea"/>
                          <a:cs typeface="+mn-cs"/>
                        </a:rPr>
                        <a:t>Safety couplings increase equipment efficiency </a:t>
                      </a:r>
                      <a:br>
                        <a:rPr lang="en-US" altLang="de-DE" sz="1200" b="0" noProof="1">
                          <a:solidFill>
                            <a:schemeClr val="tx1"/>
                          </a:solidFill>
                          <a:latin typeface="+mn-lt"/>
                          <a:ea typeface="+mn-ea"/>
                          <a:cs typeface="+mn-cs"/>
                        </a:rPr>
                      </a:br>
                      <a:r>
                        <a:rPr lang="en-US" altLang="de-DE" sz="1200" b="0" noProof="1">
                          <a:solidFill>
                            <a:schemeClr val="tx1"/>
                          </a:solidFill>
                          <a:latin typeface="+mn-lt"/>
                          <a:ea typeface="+mn-ea"/>
                          <a:cs typeface="+mn-cs"/>
                        </a:rPr>
                        <a:t>and productivity</a:t>
                      </a:r>
                    </a:p>
                    <a:p>
                      <a:pPr marL="182563" marR="0" lvl="1" indent="-182563" algn="l" defTabSz="914400" rtl="0" eaLnBrk="1" fontAlgn="base" latinLnBrk="0" hangingPunct="1">
                        <a:lnSpc>
                          <a:spcPct val="100000"/>
                        </a:lnSpc>
                        <a:spcBef>
                          <a:spcPts val="300"/>
                        </a:spcBef>
                        <a:spcAft>
                          <a:spcPts val="0"/>
                        </a:spcAft>
                        <a:buClr>
                          <a:schemeClr val="folHlink"/>
                        </a:buClr>
                        <a:buSzPct val="100000"/>
                        <a:buFont typeface="Wingdings" pitchFamily="2" charset="2"/>
                        <a:buChar char="§"/>
                        <a:tabLst>
                          <a:tab pos="2974975" algn="l"/>
                          <a:tab pos="3151188" algn="l"/>
                        </a:tabLst>
                        <a:defRPr/>
                      </a:pPr>
                      <a:endParaRPr lang="en-US" altLang="de-DE" sz="1200" b="0" noProof="1">
                        <a:solidFill>
                          <a:schemeClr val="tx1"/>
                        </a:solidFill>
                        <a:latin typeface="+mn-lt"/>
                        <a:ea typeface="+mn-ea"/>
                        <a:cs typeface="+mn-cs"/>
                      </a:endParaRPr>
                    </a:p>
                  </a:txBody>
                  <a:tcPr marL="108011" marR="108011" marT="72000" marB="72000" horzOverflow="overflow">
                    <a:lnL w="9525" cap="flat" cmpd="sng" algn="ctr">
                      <a:solidFill>
                        <a:schemeClr val="accent4"/>
                      </a:solidFill>
                      <a:prstDash val="solid"/>
                      <a:round/>
                      <a:headEnd type="none" w="med" len="med"/>
                      <a:tailEnd type="none" w="med" len="med"/>
                    </a:lnL>
                    <a:lnR w="9525" cap="flat" cmpd="sng" algn="ctr">
                      <a:solidFill>
                        <a:schemeClr val="accent4"/>
                      </a:solidFill>
                      <a:prstDash val="solid"/>
                      <a:round/>
                      <a:headEnd type="none" w="med" len="med"/>
                      <a:tailEnd type="none" w="med" len="med"/>
                    </a:lnR>
                    <a:lnT w="9525" cap="flat" cmpd="sng" algn="ctr">
                      <a:solidFill>
                        <a:schemeClr val="accent4"/>
                      </a:solidFill>
                      <a:prstDash val="solid"/>
                      <a:round/>
                      <a:headEnd type="none" w="med" len="med"/>
                      <a:tailEnd type="none" w="med" len="med"/>
                    </a:lnT>
                    <a:lnB w="9525" cap="flat" cmpd="sng" algn="ctr">
                      <a:solidFill>
                        <a:schemeClr val="accent4"/>
                      </a:solidFill>
                      <a:prstDash val="solid"/>
                      <a:round/>
                      <a:headEnd type="none" w="med" len="med"/>
                      <a:tailEnd type="none" w="med" len="med"/>
                    </a:lnB>
                    <a:lnTlToBr>
                      <a:noFill/>
                    </a:lnTlToBr>
                    <a:lnBlToTr>
                      <a:noFill/>
                    </a:lnBlToTr>
                    <a:solidFill>
                      <a:schemeClr val="bg1"/>
                    </a:solidFill>
                  </a:tcPr>
                </a:tc>
                <a:tc>
                  <a:txBody>
                    <a:bodyPr/>
                    <a:lstStyle/>
                    <a:p>
                      <a:pPr marL="126000" marR="0" lvl="0" indent="-126000" algn="l" defTabSz="914400" rtl="0" eaLnBrk="1" fontAlgn="base" latinLnBrk="0" hangingPunct="1">
                        <a:lnSpc>
                          <a:spcPct val="100000"/>
                        </a:lnSpc>
                        <a:spcBef>
                          <a:spcPts val="300"/>
                        </a:spcBef>
                        <a:spcAft>
                          <a:spcPts val="0"/>
                        </a:spcAft>
                        <a:buClr>
                          <a:schemeClr val="folHlink"/>
                        </a:buClr>
                        <a:buSzTx/>
                        <a:buFont typeface="Wingdings" pitchFamily="2" charset="2"/>
                        <a:buChar char="§"/>
                        <a:tabLst>
                          <a:tab pos="2974975" algn="l"/>
                          <a:tab pos="3151188" algn="l"/>
                        </a:tabLst>
                        <a:defRPr/>
                      </a:pPr>
                      <a:endParaRPr kumimoji="0" lang="de-DE" altLang="de-DE" sz="1400" b="0" i="0" u="none" strike="noStrike" cap="none" normalizeH="0" baseline="0" noProof="1">
                        <a:ln>
                          <a:noFill/>
                        </a:ln>
                        <a:solidFill>
                          <a:schemeClr val="tx1"/>
                        </a:solidFill>
                        <a:effectLst/>
                        <a:latin typeface="Arial" charset="0"/>
                        <a:ea typeface="+mn-ea"/>
                        <a:cs typeface="Arial" charset="0"/>
                      </a:endParaRPr>
                    </a:p>
                  </a:txBody>
                  <a:tcPr marL="108011" marR="108011" marT="72000" marB="72000" horzOverflow="overflow">
                    <a:lnL w="9525" cap="flat" cmpd="sng" algn="ctr">
                      <a:solidFill>
                        <a:schemeClr val="accent4"/>
                      </a:solidFill>
                      <a:prstDash val="solid"/>
                      <a:round/>
                      <a:headEnd type="none" w="med" len="med"/>
                      <a:tailEnd type="none" w="med" len="med"/>
                    </a:lnL>
                    <a:lnR w="9525" cap="flat" cmpd="sng" algn="ctr">
                      <a:solidFill>
                        <a:schemeClr val="tx2"/>
                      </a:solidFill>
                      <a:prstDash val="solid"/>
                      <a:round/>
                      <a:headEnd type="none" w="med" len="med"/>
                      <a:tailEnd type="none" w="med" len="med"/>
                    </a:lnR>
                    <a:lnT w="12700" cap="flat" cmpd="sng" algn="ctr">
                      <a:noFill/>
                      <a:prstDash val="solid"/>
                      <a:round/>
                      <a:headEnd type="none" w="med" len="med"/>
                      <a:tailEnd type="none" w="med" len="med"/>
                    </a:lnT>
                    <a:lnB w="9525" cap="flat" cmpd="sng" algn="ctr">
                      <a:noFill/>
                      <a:prstDash val="solid"/>
                      <a:round/>
                      <a:headEnd type="none" w="med" len="med"/>
                      <a:tailEnd type="none" w="med" len="med"/>
                    </a:lnB>
                    <a:lnTlToBr>
                      <a:noFill/>
                    </a:lnTlToBr>
                    <a:lnBlToTr>
                      <a:noFill/>
                    </a:lnBlToTr>
                    <a:solidFill>
                      <a:schemeClr val="bg1"/>
                    </a:solidFill>
                  </a:tcPr>
                </a:tc>
                <a:tc>
                  <a:txBody>
                    <a:bodyPr/>
                    <a:lstStyle/>
                    <a:p>
                      <a:pPr marL="182563" marR="0" lvl="0" indent="-182563" algn="l" defTabSz="914400" rtl="0" eaLnBrk="1" fontAlgn="auto" latinLnBrk="0" hangingPunct="1">
                        <a:lnSpc>
                          <a:spcPct val="100000"/>
                        </a:lnSpc>
                        <a:spcBef>
                          <a:spcPts val="300"/>
                        </a:spcBef>
                        <a:spcAft>
                          <a:spcPts val="0"/>
                        </a:spcAft>
                        <a:buClr>
                          <a:srgbClr val="E64B00"/>
                        </a:buClr>
                        <a:buSzTx/>
                        <a:buFont typeface="Wingdings" pitchFamily="2" charset="2"/>
                        <a:buChar char="§"/>
                        <a:tabLst/>
                        <a:defRPr/>
                      </a:pPr>
                      <a:r>
                        <a:rPr kumimoji="0" lang="en-US" sz="1200" b="0" i="0" u="none" strike="noStrike" kern="1200" cap="none" spc="0" normalizeH="0" baseline="0" noProof="0" dirty="0">
                          <a:ln>
                            <a:noFill/>
                          </a:ln>
                          <a:solidFill>
                            <a:srgbClr val="000000"/>
                          </a:solidFill>
                          <a:effectLst/>
                          <a:uLnTx/>
                          <a:uFillTx/>
                          <a:latin typeface="+mn-lt"/>
                          <a:ea typeface="+mn-ea"/>
                          <a:cs typeface="+mn-cs"/>
                        </a:rPr>
                        <a:t>The current solution without torque limiter may lead to costly repairs and machine downtime due to overloads  </a:t>
                      </a:r>
                    </a:p>
                    <a:p>
                      <a:pPr marL="182563" marR="0" lvl="0" indent="-182563" algn="l" defTabSz="914400" rtl="0" eaLnBrk="1" fontAlgn="auto" latinLnBrk="0" hangingPunct="1">
                        <a:lnSpc>
                          <a:spcPct val="100000"/>
                        </a:lnSpc>
                        <a:spcBef>
                          <a:spcPts val="300"/>
                        </a:spcBef>
                        <a:spcAft>
                          <a:spcPts val="0"/>
                        </a:spcAft>
                        <a:buClr>
                          <a:srgbClr val="E64B00"/>
                        </a:buClr>
                        <a:buSzTx/>
                        <a:buFont typeface="Wingdings" pitchFamily="2" charset="2"/>
                        <a:buChar char="§"/>
                        <a:tabLst/>
                        <a:defRPr/>
                      </a:pPr>
                      <a:r>
                        <a:rPr kumimoji="0" lang="en-US" sz="1200" b="0" i="0" u="none" strike="noStrike" kern="1200" cap="none" spc="0" normalizeH="0" baseline="0" noProof="0" dirty="0">
                          <a:ln>
                            <a:noFill/>
                          </a:ln>
                          <a:solidFill>
                            <a:srgbClr val="000000"/>
                          </a:solidFill>
                          <a:effectLst/>
                          <a:uLnTx/>
                          <a:uFillTx/>
                          <a:latin typeface="+mn-lt"/>
                          <a:ea typeface="+mn-ea"/>
                          <a:cs typeface="+mn-cs"/>
                        </a:rPr>
                        <a:t>The new solution features a new command with torque limiter and longer shaft</a:t>
                      </a:r>
                    </a:p>
                  </a:txBody>
                  <a:tcPr marL="108011" marR="108011" marT="72000" marB="72000" horzOverflow="overflow">
                    <a:lnL w="9525" cap="flat" cmpd="sng" algn="ctr">
                      <a:solidFill>
                        <a:schemeClr val="tx2"/>
                      </a:solidFill>
                      <a:prstDash val="solid"/>
                      <a:round/>
                      <a:headEnd type="none" w="med" len="med"/>
                      <a:tailEnd type="none" w="med" len="med"/>
                    </a:lnL>
                    <a:lnR w="9525" cap="flat" cmpd="sng" algn="ctr">
                      <a:solidFill>
                        <a:schemeClr val="tx2"/>
                      </a:solidFill>
                      <a:prstDash val="solid"/>
                      <a:round/>
                      <a:headEnd type="none" w="med" len="med"/>
                      <a:tailEnd type="none" w="med" len="med"/>
                    </a:lnR>
                    <a:lnT w="9525" cap="flat" cmpd="sng" algn="ctr">
                      <a:solidFill>
                        <a:schemeClr val="tx2"/>
                      </a:solidFill>
                      <a:prstDash val="solid"/>
                      <a:round/>
                      <a:headEnd type="none" w="med" len="med"/>
                      <a:tailEnd type="none" w="med" len="med"/>
                    </a:lnT>
                    <a:lnB w="9525" cap="flat" cmpd="sng" algn="ctr">
                      <a:solidFill>
                        <a:schemeClr val="tx2"/>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01"/>
                  </a:ext>
                </a:extLst>
              </a:tr>
            </a:tbl>
          </a:graphicData>
        </a:graphic>
      </p:graphicFrame>
      <p:pic>
        <p:nvPicPr>
          <p:cNvPr id="14" name="Picture 2"/>
          <p:cNvPicPr>
            <a:picLocks noChangeAspect="1" noChangeArrowheads="1"/>
          </p:cNvPicPr>
          <p:nvPr/>
        </p:nvPicPr>
        <p:blipFill rotWithShape="1">
          <a:blip r:embed="rId6">
            <a:extLst>
              <a:ext uri="{28A0092B-C50C-407E-A947-70E740481C1C}">
                <a14:useLocalDpi xmlns:a14="http://schemas.microsoft.com/office/drawing/2010/main" val="0"/>
              </a:ext>
            </a:extLst>
          </a:blip>
          <a:srcRect l="1828" t="29141" r="1955" b="10414"/>
          <a:stretch/>
        </p:blipFill>
        <p:spPr bwMode="auto">
          <a:xfrm>
            <a:off x="4901272" y="4246719"/>
            <a:ext cx="3627077" cy="1378102"/>
          </a:xfrm>
          <a:prstGeom prst="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0" name="Rechteck 11">
            <a:extLst>
              <a:ext uri="{FF2B5EF4-FFF2-40B4-BE49-F238E27FC236}">
                <a16:creationId xmlns:a16="http://schemas.microsoft.com/office/drawing/2014/main" id="{9B22AF25-B331-43FC-B0D8-A18869EFB942}"/>
              </a:ext>
            </a:extLst>
          </p:cNvPr>
          <p:cNvSpPr/>
          <p:nvPr/>
        </p:nvSpPr>
        <p:spPr>
          <a:xfrm>
            <a:off x="4759900" y="1743075"/>
            <a:ext cx="3889375" cy="400049"/>
          </a:xfrm>
          <a:prstGeom prst="rect">
            <a:avLst/>
          </a:prstGeom>
          <a:solidFill>
            <a:schemeClr val="accent4"/>
          </a:solidFill>
          <a:ln w="12700">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lIns="108000" tIns="72000" rIns="108000" bIns="72000" anchor="ctr"/>
          <a:lstStyle>
            <a:lvl1pPr marL="0" algn="l" rtl="0" latinLnBrk="0">
              <a:defRPr sz="1800" kern="1200">
                <a:solidFill>
                  <a:schemeClr val="lt1"/>
                </a:solidFill>
                <a:latin typeface="+mn-lt"/>
                <a:ea typeface="+mn-ea"/>
                <a:cs typeface="+mn-cs"/>
              </a:defRPr>
            </a:lvl1pPr>
            <a:lvl2pPr marL="457200" algn="l" rtl="0" latinLnBrk="0">
              <a:defRPr sz="1800" kern="1200">
                <a:solidFill>
                  <a:schemeClr val="lt1"/>
                </a:solidFill>
                <a:latin typeface="+mn-lt"/>
                <a:ea typeface="+mn-ea"/>
                <a:cs typeface="+mn-cs"/>
              </a:defRPr>
            </a:lvl2pPr>
            <a:lvl3pPr marL="914400" algn="l" rtl="0" latinLnBrk="0">
              <a:defRPr sz="1800" kern="1200">
                <a:solidFill>
                  <a:schemeClr val="lt1"/>
                </a:solidFill>
                <a:latin typeface="+mn-lt"/>
                <a:ea typeface="+mn-ea"/>
                <a:cs typeface="+mn-cs"/>
              </a:defRPr>
            </a:lvl3pPr>
            <a:lvl4pPr marL="1371600" algn="l" rtl="0" latinLnBrk="0">
              <a:defRPr sz="1800" kern="1200">
                <a:solidFill>
                  <a:schemeClr val="lt1"/>
                </a:solidFill>
                <a:latin typeface="+mn-lt"/>
                <a:ea typeface="+mn-ea"/>
                <a:cs typeface="+mn-cs"/>
              </a:defRPr>
            </a:lvl4pPr>
            <a:lvl5pPr marL="1828800" algn="l" rtl="0" latinLnBrk="0">
              <a:defRPr sz="1800" kern="1200">
                <a:solidFill>
                  <a:schemeClr val="lt1"/>
                </a:solidFill>
                <a:latin typeface="+mn-lt"/>
                <a:ea typeface="+mn-ea"/>
                <a:cs typeface="+mn-cs"/>
              </a:defRPr>
            </a:lvl5pPr>
            <a:lvl6pPr marL="2286000" algn="l" rtl="0" latinLnBrk="0">
              <a:defRPr sz="1800" kern="1200">
                <a:solidFill>
                  <a:schemeClr val="lt1"/>
                </a:solidFill>
                <a:latin typeface="+mn-lt"/>
                <a:ea typeface="+mn-ea"/>
                <a:cs typeface="+mn-cs"/>
              </a:defRPr>
            </a:lvl6pPr>
            <a:lvl7pPr marL="2743200" algn="l" rtl="0" latinLnBrk="0">
              <a:defRPr sz="1800" kern="1200">
                <a:solidFill>
                  <a:schemeClr val="lt1"/>
                </a:solidFill>
                <a:latin typeface="+mn-lt"/>
                <a:ea typeface="+mn-ea"/>
                <a:cs typeface="+mn-cs"/>
              </a:defRPr>
            </a:lvl7pPr>
            <a:lvl8pPr marL="3200400" algn="l" rtl="0" latinLnBrk="0">
              <a:defRPr sz="1800" kern="1200">
                <a:solidFill>
                  <a:schemeClr val="lt1"/>
                </a:solidFill>
                <a:latin typeface="+mn-lt"/>
                <a:ea typeface="+mn-ea"/>
                <a:cs typeface="+mn-cs"/>
              </a:defRPr>
            </a:lvl8pPr>
            <a:lvl9pPr marL="3657600" algn="l" rtl="0" latinLnBrk="0">
              <a:defRPr sz="1800" kern="1200">
                <a:solidFill>
                  <a:schemeClr val="lt1"/>
                </a:solidFill>
                <a:latin typeface="+mn-lt"/>
                <a:ea typeface="+mn-ea"/>
                <a:cs typeface="+mn-cs"/>
              </a:defRPr>
            </a:lvl9pPr>
            <a:extLst/>
          </a:lstStyle>
          <a:p>
            <a:pPr marL="190500" marR="0" lvl="0" indent="-190500" algn="l" defTabSz="914400" rtl="0" eaLnBrk="1" fontAlgn="auto" latinLnBrk="0" hangingPunct="1">
              <a:lnSpc>
                <a:spcPct val="100000"/>
              </a:lnSpc>
              <a:spcBef>
                <a:spcPts val="300"/>
              </a:spcBef>
              <a:spcAft>
                <a:spcPts val="0"/>
              </a:spcAft>
              <a:buClr>
                <a:srgbClr val="E64B00"/>
              </a:buClr>
              <a:buSzTx/>
              <a:buFontTx/>
              <a:buNone/>
              <a:tabLst/>
              <a:defRPr/>
            </a:pPr>
            <a:r>
              <a:rPr kumimoji="0" lang="de-CH" altLang="fr-FR" sz="1400" b="1" i="0" u="none" strike="noStrike" kern="1200" cap="none" spc="0" normalizeH="0" baseline="0" noProof="0" dirty="0">
                <a:ln>
                  <a:noFill/>
                </a:ln>
                <a:solidFill>
                  <a:srgbClr val="FFFFFF"/>
                </a:solidFill>
                <a:effectLst/>
                <a:uLnTx/>
                <a:uFillTx/>
                <a:latin typeface="Arial"/>
                <a:ea typeface="Arial" charset="0"/>
                <a:cs typeface="Arial" charset="0"/>
              </a:rPr>
              <a:t>DESCRIPTION</a:t>
            </a:r>
          </a:p>
        </p:txBody>
      </p:sp>
    </p:spTree>
    <p:extLst>
      <p:ext uri="{BB962C8B-B14F-4D97-AF65-F5344CB8AC3E}">
        <p14:creationId xmlns:p14="http://schemas.microsoft.com/office/powerpoint/2010/main" val="3821816485"/>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heme/theme1.xml><?xml version="1.0" encoding="utf-8"?>
<a:theme xmlns:a="http://schemas.openxmlformats.org/drawingml/2006/main" name="LIOMT">
  <a:themeElements>
    <a:clrScheme name="Sidel">
      <a:dk1>
        <a:srgbClr val="FFFFFF"/>
      </a:dk1>
      <a:lt1>
        <a:srgbClr val="000000"/>
      </a:lt1>
      <a:dk2>
        <a:srgbClr val="7F7F7F"/>
      </a:dk2>
      <a:lt2>
        <a:srgbClr val="003382"/>
      </a:lt2>
      <a:accent1>
        <a:srgbClr val="3399FF"/>
      </a:accent1>
      <a:accent2>
        <a:srgbClr val="FF9900"/>
      </a:accent2>
      <a:accent3>
        <a:srgbClr val="669900"/>
      </a:accent3>
      <a:accent4>
        <a:srgbClr val="E64B00"/>
      </a:accent4>
      <a:accent5>
        <a:srgbClr val="7F7F7F"/>
      </a:accent5>
      <a:accent6>
        <a:srgbClr val="AD3800"/>
      </a:accent6>
      <a:hlink>
        <a:srgbClr val="669900"/>
      </a:hlink>
      <a:folHlink>
        <a:srgbClr val="E64B00"/>
      </a:folHlink>
    </a:clrScheme>
    <a:fontScheme name="Sidel_font">
      <a:majorFont>
        <a:latin typeface="Arial"/>
        <a:ea typeface=""/>
        <a:cs typeface=""/>
      </a:majorFont>
      <a:minorFont>
        <a:latin typeface="Arial"/>
        <a:ea typeface=""/>
        <a:cs typeface=""/>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bg2"/>
        </a:solidFill>
        <a:ln>
          <a:noFill/>
        </a:ln>
      </a:spPr>
      <a:bodyPr rot="0" spcFirstLastPara="0" vertOverflow="overflow" horzOverflow="overflow" vert="horz" wrap="square" lIns="108000" tIns="72000" rIns="108000" bIns="72000" numCol="1" spcCol="0" rtlCol="0" fromWordArt="0" anchor="ctr" anchorCtr="0" forceAA="0" compatLnSpc="1">
        <a:prstTxWarp prst="textNoShape">
          <a:avLst/>
        </a:prstTxWarp>
        <a:noAutofit/>
      </a:bodyPr>
      <a:lstStyle>
        <a:defPPr>
          <a:defRPr sz="2000" dirty="0" err="1" smtClean="0"/>
        </a:defPPr>
      </a:lstStyle>
      <a:style>
        <a:lnRef idx="2">
          <a:schemeClr val="accent1">
            <a:shade val="50000"/>
          </a:schemeClr>
        </a:lnRef>
        <a:fillRef idx="1">
          <a:schemeClr val="accent1"/>
        </a:fillRef>
        <a:effectRef idx="0">
          <a:schemeClr val="accent1"/>
        </a:effectRef>
        <a:fontRef idx="minor">
          <a:schemeClr val="lt1"/>
        </a:fontRef>
      </a:style>
    </a:spDef>
    <a:lnDef>
      <a:spPr>
        <a:ln w="12700">
          <a:solidFill>
            <a:schemeClr val="bg2"/>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square" lIns="0" tIns="0" rIns="0" bIns="0" rtlCol="0">
        <a:spAutoFit/>
      </a:bodyPr>
      <a:lstStyle>
        <a:defPPr>
          <a:defRPr sz="2000" dirty="0" err="1" smtClean="0"/>
        </a:defPPr>
      </a:lstStyle>
    </a:txDef>
  </a:objectDefaults>
  <a:extraClrSchemeLst/>
  <a:extLst>
    <a:ext uri="{05A4C25C-085E-4340-85A3-A5531E510DB2}">
      <thm15:themeFamily xmlns:thm15="http://schemas.microsoft.com/office/thememl/2012/main" name="EN-modele-new.potx" id="{63F86F24-1EED-41D3-90E6-59487835C019}" vid="{E4DD9F58-C7BE-4ED2-AAEB-88540AD62E8F}"/>
    </a:ext>
  </a:extLst>
</a:theme>
</file>

<file path=docProps/app.xml><?xml version="1.0" encoding="utf-8"?>
<Properties xmlns="http://schemas.openxmlformats.org/officeDocument/2006/extended-properties" xmlns:vt="http://schemas.openxmlformats.org/officeDocument/2006/docPropsVTypes">
  <TotalTime>0</TotalTime>
  <Words>110</Words>
  <Application>Microsoft Office PowerPoint</Application>
  <PresentationFormat>Affichage à l'écran (4:3)</PresentationFormat>
  <Paragraphs>13</Paragraphs>
  <Slides>1</Slides>
  <Notes>0</Notes>
  <HiddenSlides>0</HiddenSlides>
  <MMClips>0</MMClips>
  <ScaleCrop>false</ScaleCrop>
  <HeadingPairs>
    <vt:vector size="8" baseType="variant">
      <vt:variant>
        <vt:lpstr>Polices utilisées</vt:lpstr>
      </vt:variant>
      <vt:variant>
        <vt:i4>3</vt:i4>
      </vt:variant>
      <vt:variant>
        <vt:lpstr>Thème</vt:lpstr>
      </vt:variant>
      <vt:variant>
        <vt:i4>1</vt:i4>
      </vt:variant>
      <vt:variant>
        <vt:lpstr>Serveurs OLE incorporés</vt:lpstr>
      </vt:variant>
      <vt:variant>
        <vt:i4>1</vt:i4>
      </vt:variant>
      <vt:variant>
        <vt:lpstr>Titres des diapositives</vt:lpstr>
      </vt:variant>
      <vt:variant>
        <vt:i4>1</vt:i4>
      </vt:variant>
    </vt:vector>
  </HeadingPairs>
  <TitlesOfParts>
    <vt:vector size="6" baseType="lpstr">
      <vt:lpstr>MS PGothic</vt:lpstr>
      <vt:lpstr>Arial</vt:lpstr>
      <vt:lpstr>Wingdings</vt:lpstr>
      <vt:lpstr>LIOMT</vt:lpstr>
      <vt:lpstr>think-cell Folie</vt:lpstr>
      <vt:lpstr>Reduce maintenance costs and machine downtime</vt:lpstr>
    </vt:vector>
  </TitlesOfParts>
  <Company>Sidel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减少产品灌装流量偏差</dc:title>
  <dc:creator>Gouriou, Lydie</dc:creator>
  <cp:lastModifiedBy>Sorega, Dan</cp:lastModifiedBy>
  <cp:revision>7</cp:revision>
  <dcterms:created xsi:type="dcterms:W3CDTF">2014-07-21T08:52:21Z</dcterms:created>
  <dcterms:modified xsi:type="dcterms:W3CDTF">2019-08-19T12:07:54Z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94480757-a570-4f64-84e7-c5b3ffe9d573_Enabled">
    <vt:lpwstr>True</vt:lpwstr>
  </property>
  <property fmtid="{D5CDD505-2E9C-101B-9397-08002B2CF9AE}" pid="3" name="MSIP_Label_94480757-a570-4f64-84e7-c5b3ffe9d573_SiteId">
    <vt:lpwstr>2390cbd1-e663-4321-bc93-ba298637ce52</vt:lpwstr>
  </property>
  <property fmtid="{D5CDD505-2E9C-101B-9397-08002B2CF9AE}" pid="4" name="MSIP_Label_94480757-a570-4f64-84e7-c5b3ffe9d573_Owner">
    <vt:lpwstr>107200@sidel.com</vt:lpwstr>
  </property>
  <property fmtid="{D5CDD505-2E9C-101B-9397-08002B2CF9AE}" pid="5" name="MSIP_Label_94480757-a570-4f64-84e7-c5b3ffe9d573_SetDate">
    <vt:lpwstr>2019-08-19T12:07:53.9384601Z</vt:lpwstr>
  </property>
  <property fmtid="{D5CDD505-2E9C-101B-9397-08002B2CF9AE}" pid="6" name="MSIP_Label_94480757-a570-4f64-84e7-c5b3ffe9d573_Name">
    <vt:lpwstr>General</vt:lpwstr>
  </property>
  <property fmtid="{D5CDD505-2E9C-101B-9397-08002B2CF9AE}" pid="7" name="MSIP_Label_94480757-a570-4f64-84e7-c5b3ffe9d573_Application">
    <vt:lpwstr>Microsoft Azure Information Protection</vt:lpwstr>
  </property>
  <property fmtid="{D5CDD505-2E9C-101B-9397-08002B2CF9AE}" pid="8" name="MSIP_Label_94480757-a570-4f64-84e7-c5b3ffe9d573_Extended_MSFT_Method">
    <vt:lpwstr>Automatic</vt:lpwstr>
  </property>
  <property fmtid="{D5CDD505-2E9C-101B-9397-08002B2CF9AE}" pid="9" name="MSIP_Label_e35bb0a3-90cf-41a8-939e-500b35438edf_Enabled">
    <vt:lpwstr>True</vt:lpwstr>
  </property>
  <property fmtid="{D5CDD505-2E9C-101B-9397-08002B2CF9AE}" pid="10" name="MSIP_Label_e35bb0a3-90cf-41a8-939e-500b35438edf_SiteId">
    <vt:lpwstr>2390cbd1-e663-4321-bc93-ba298637ce52</vt:lpwstr>
  </property>
  <property fmtid="{D5CDD505-2E9C-101B-9397-08002B2CF9AE}" pid="11" name="MSIP_Label_e35bb0a3-90cf-41a8-939e-500b35438edf_Owner">
    <vt:lpwstr>107200@sidel.com</vt:lpwstr>
  </property>
  <property fmtid="{D5CDD505-2E9C-101B-9397-08002B2CF9AE}" pid="12" name="MSIP_Label_e35bb0a3-90cf-41a8-939e-500b35438edf_SetDate">
    <vt:lpwstr>2018-08-06T11:02:42.8356799+02:00</vt:lpwstr>
  </property>
  <property fmtid="{D5CDD505-2E9C-101B-9397-08002B2CF9AE}" pid="13" name="MSIP_Label_e35bb0a3-90cf-41a8-939e-500b35438edf_Name">
    <vt:lpwstr>Sidel-Confidential</vt:lpwstr>
  </property>
  <property fmtid="{D5CDD505-2E9C-101B-9397-08002B2CF9AE}" pid="14" name="MSIP_Label_e35bb0a3-90cf-41a8-939e-500b35438edf_Application">
    <vt:lpwstr>Microsoft Azure Information Protection</vt:lpwstr>
  </property>
  <property fmtid="{D5CDD505-2E9C-101B-9397-08002B2CF9AE}" pid="15" name="MSIP_Label_e35bb0a3-90cf-41a8-939e-500b35438edf_Extended_MSFT_Method">
    <vt:lpwstr>Automatic</vt:lpwstr>
  </property>
  <property fmtid="{D5CDD505-2E9C-101B-9397-08002B2CF9AE}" pid="16" name="MSIP_Label_06263584-a2fa-494a-b6ac-a3eeadb86bd0_Enabled">
    <vt:lpwstr>True</vt:lpwstr>
  </property>
  <property fmtid="{D5CDD505-2E9C-101B-9397-08002B2CF9AE}" pid="17" name="MSIP_Label_06263584-a2fa-494a-b6ac-a3eeadb86bd0_SiteId">
    <vt:lpwstr>2390cbd1-e663-4321-bc93-ba298637ce52</vt:lpwstr>
  </property>
  <property fmtid="{D5CDD505-2E9C-101B-9397-08002B2CF9AE}" pid="18" name="MSIP_Label_06263584-a2fa-494a-b6ac-a3eeadb86bd0_Owner">
    <vt:lpwstr>107200@sidel.com</vt:lpwstr>
  </property>
  <property fmtid="{D5CDD505-2E9C-101B-9397-08002B2CF9AE}" pid="19" name="MSIP_Label_06263584-a2fa-494a-b6ac-a3eeadb86bd0_SetDate">
    <vt:lpwstr>2018-08-06T11:02:42.8416799+02:00</vt:lpwstr>
  </property>
  <property fmtid="{D5CDD505-2E9C-101B-9397-08002B2CF9AE}" pid="20" name="MSIP_Label_06263584-a2fa-494a-b6ac-a3eeadb86bd0_Name">
    <vt:lpwstr>Internal</vt:lpwstr>
  </property>
  <property fmtid="{D5CDD505-2E9C-101B-9397-08002B2CF9AE}" pid="21" name="MSIP_Label_06263584-a2fa-494a-b6ac-a3eeadb86bd0_Application">
    <vt:lpwstr>Microsoft Azure Information Protection</vt:lpwstr>
  </property>
  <property fmtid="{D5CDD505-2E9C-101B-9397-08002B2CF9AE}" pid="22" name="MSIP_Label_06263584-a2fa-494a-b6ac-a3eeadb86bd0_Extended_MSFT_Method">
    <vt:lpwstr>Automatic</vt:lpwstr>
  </property>
  <property fmtid="{D5CDD505-2E9C-101B-9397-08002B2CF9AE}" pid="23" name="Sensitivity">
    <vt:lpwstr>General Sidel-Confidential Internal</vt:lpwstr>
  </property>
</Properties>
</file>