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3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55A6B8D-CFDB-464B-A888-48AE3054E99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Reduzca los costos de mantenimiento y los tiempos de parada de la máquina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3061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Limitador del par en la rueda estrella de salida</a:t>
            </a:r>
            <a:endParaRPr lang="es-E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Eficiencia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Llenadoras asépticas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SP001</a:t>
            </a:r>
            <a:endParaRPr kumimoji="0" lang="es-E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El nuevo sistema evita la transmisión muy ajustada y así reduce el riesgo de costosas reparaciones y paradas de máquina causadas por sobrecargas. También limita la energía destructiva acumulada en el sistema en </a:t>
                      </a:r>
                      <a:r>
                        <a:rPr lang="en-US" altLang="de-DE" sz="1200" b="1" noProof="1">
                          <a:solidFill>
                            <a:schemeClr val="accent4"/>
                          </a:solidFill>
                          <a:latin typeface="+mn-lt"/>
                        </a:rPr>
                        <a:t>hasta un 90 %</a:t>
                      </a:r>
                      <a:r>
                        <a:t>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Sin necesidad de mantenimiento en el acoplamiento.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</a:rPr>
                        <a:t>Los acoplamientos de seguridad aumentan la eficiencia y la productividad del equipo.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lang="es-ES" altLang="de-DE" sz="1200" b="0" noProof="1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solución actual sin limitador de par puede resultar en costosas reparaciones y en tiempos de paradas de máquina por sobrecarga.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nueva solución cuenta con un nuevo comando con limitador de par y un eje más largo.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" t="29141" r="1955" b="10414"/>
          <a:stretch/>
        </p:blipFill>
        <p:spPr bwMode="auto">
          <a:xfrm>
            <a:off x="4901272" y="4246719"/>
            <a:ext cx="3627077" cy="1378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hteck 11">
            <a:extLst>
              <a:ext uri="{FF2B5EF4-FFF2-40B4-BE49-F238E27FC236}">
                <a16:creationId xmlns:a16="http://schemas.microsoft.com/office/drawing/2014/main" id="{11021280-1BE8-4677-80E9-2C766B3FE887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9125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Reduzca los costos de mantenimiento y los tiempos de parada de la máquina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2019-08-19T12:08:27.4661417Z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