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0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EBC6CA0-BACE-43CD-98DE-2AD11E0DE2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Redução dos custos de manutenção e do tempo de parada da máquina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Limitador de torque na estrela de descarga</a:t>
            </a:r>
            <a:endParaRPr lang="pt-BR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Eficiência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Enchedoras assépticas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</a:t>
            </a: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SP001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E VANTAGENS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endParaRPr kumimoji="0" lang="pt-B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O novo sistema evita a transmissão de torque excessivo e, portanto, reduz o risco de reparações onerosas e de paradas da máquina causadas por sobrecargas. Além disso, limita a energia destrutiva acumulada no sistema de </a:t>
                      </a:r>
                      <a:r>
                        <a:rPr lang="en-US" altLang="de-DE" sz="1200" b="1" noProof="1">
                          <a:solidFill>
                            <a:schemeClr val="accent4"/>
                          </a:solidFill>
                          <a:latin typeface="+mn-lt"/>
                        </a:rPr>
                        <a:t>até 90%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A manutenção do acoplamento se torna desnecessária 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Acoplamentos seguros melhoram a eficiência e produtividade do equipamento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lang="pt-BR" altLang="de-DE" sz="1200" b="0" noProof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 solução atual, sem limitador de torque, pode exigir reparações onerosas e causar paradas da máquina devido a sobrecarga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 nova solução integra um novo comando com limitador de torque e um eixo mais comprido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" t="29141" r="1955" b="10414"/>
          <a:stretch/>
        </p:blipFill>
        <p:spPr bwMode="auto">
          <a:xfrm>
            <a:off x="4901272" y="4246719"/>
            <a:ext cx="3627077" cy="1378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hteck 11">
            <a:extLst>
              <a:ext uri="{FF2B5EF4-FFF2-40B4-BE49-F238E27FC236}">
                <a16:creationId xmlns:a16="http://schemas.microsoft.com/office/drawing/2014/main" id="{E274AFC5-151D-4032-8F19-7809E6669F83}"/>
              </a:ext>
            </a:extLst>
          </p:cNvPr>
          <p:cNvSpPr/>
          <p:nvPr/>
        </p:nvSpPr>
        <p:spPr>
          <a:xfrm>
            <a:off x="4768071" y="1743075"/>
            <a:ext cx="3872692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DESCRIÇÃO</a:t>
            </a:r>
            <a:endParaRPr kumimoji="0" lang="pt-BR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9450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Redução dos custos de manutenção e do tempo de parada da máquina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2019-08-19T12:09:28.8540598Z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