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1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7281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2.xml"/><Relationship Id="rId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FA697350-9720-4208-9E53-0D0E84B2E747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0174934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2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FZZhunYuan-M02S"/>
                <a:cs typeface="FZZhunYuan-M02S"/>
              </a:rPr>
              <a:t>避免润滑带来的高昂停机成本，保持设备效率</a:t>
            </a:r>
            <a:endParaRPr lang="zh-C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450" y="1421407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dirty="0">
                <a:latin typeface="FZZhunYuan-M02S"/>
                <a:cs typeface="FZZhunYuan-M02S"/>
              </a:rPr>
              <a:t>集中式自动润滑系统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价值：生产效率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设备：无菌灌装机（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FMa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）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产品目录代码：</a:t>
            </a:r>
            <a:r>
              <a:rPr kumimoji="0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FZZhunYuan-M02S"/>
              </a:rPr>
              <a:t>SP002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价值和益处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/>
                        <a:ea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/>
                          <a:cs typeface="FZZhunYuan-M02S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/>
                        <a:cs typeface="FZZhunYuan-M02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减少维护时间：平均每生产</a:t>
                      </a: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cs typeface="FZZhunYuan-M02S"/>
                        </a:rPr>
                        <a:t>1500</a:t>
                      </a: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小时需要停机维护</a:t>
                      </a: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+mn-lt"/>
                          <a:cs typeface="FZZhunYuan-M02S"/>
                        </a:rPr>
                        <a:t>30</a:t>
                      </a: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分钟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避免活动件上积聚润滑脂带来的污染风险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US" altLang="de-DE" sz="1200" b="0" noProof="1">
                          <a:solidFill>
                            <a:schemeClr val="tx1"/>
                          </a:solidFill>
                          <a:latin typeface="FZZhunYuan-M02S"/>
                          <a:cs typeface="FZZhunYuan-M02S"/>
                        </a:rPr>
                        <a:t>保持设备效率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自动润滑系统消除了灌装机未润滑的活动件带来的污染风险，保证设备完全按西得乐最佳实践操作准则来工作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该系统通过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PLC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机控制管理，可根据预设的机器运转时间间隔，润滑机器的不同位置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cs typeface="FZZhunYuan-M02S"/>
                        </a:rPr>
                        <a:t>PLC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/>
                          <a:cs typeface="FZZhunYuan-M02S"/>
                        </a:rPr>
                        <a:t>出现故障时，可手动润滑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266" y="3585576"/>
            <a:ext cx="3328637" cy="19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hteck 11">
            <a:extLst>
              <a:ext uri="{FF2B5EF4-FFF2-40B4-BE49-F238E27FC236}">
                <a16:creationId xmlns:a16="http://schemas.microsoft.com/office/drawing/2014/main" id="{C2D811ED-F064-448B-9A98-44E80480E67F}"/>
              </a:ext>
            </a:extLst>
          </p:cNvPr>
          <p:cNvSpPr/>
          <p:nvPr/>
        </p:nvSpPr>
        <p:spPr>
          <a:xfrm>
            <a:off x="4770408" y="1743075"/>
            <a:ext cx="3870354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de-DE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ZZhunYuan-M02S"/>
                <a:ea typeface="+mn-ea"/>
                <a:cs typeface="FZZhunYuan-M02S"/>
              </a:rPr>
              <a:t>描述</a:t>
            </a:r>
            <a:endParaRPr kumimoji="0" lang="zh-CN" altLang="de-DE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ZZhunYuan-M02S"/>
              <a:ea typeface="+mn-ea"/>
              <a:cs typeface="FZZhunYuan-M02S"/>
            </a:endParaRPr>
          </a:p>
        </p:txBody>
      </p:sp>
    </p:spTree>
    <p:extLst>
      <p:ext uri="{BB962C8B-B14F-4D97-AF65-F5344CB8AC3E}">
        <p14:creationId xmlns:p14="http://schemas.microsoft.com/office/powerpoint/2010/main" val="15532952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Sidel_Template_4x3_v1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Affichage à l'écran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FZZhunYuan-M02S</vt:lpstr>
      <vt:lpstr>Wingdings</vt:lpstr>
      <vt:lpstr>1_Sidel_Template_4x3_v1</vt:lpstr>
      <vt:lpstr>think-cell Folie</vt:lpstr>
      <vt:lpstr>避免润滑带来的高昂停机成本，保持设备效率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减少产品灌装流量偏差</dc:title>
  <dc:creator>Gouriou, Lydie</dc:creator>
  <cp:lastModifiedBy>Sorega, Dan</cp:lastModifiedBy>
  <cp:revision>7</cp:revision>
  <dcterms:created xsi:type="dcterms:W3CDTF">2014-07-21T08:52:21Z</dcterms:created>
  <dcterms:modified xsi:type="dcterms:W3CDTF">2019-08-19T12:28:58Z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2019-08-19T12:28:57.9705268Z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2018-08-06T11:02:42.8356799+02:00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2018-08-06T11:02:42.8416799+02:00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