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62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2027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AFF03A35-F97D-4842-B6D9-99AFA4747D8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8420753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Eliminate costly downtime for lubrication and preserve equipment efficiency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Central automatic lubrication system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Efficiency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Aseptic fillers (</a:t>
            </a:r>
            <a:r>
              <a:rPr kumimoji="0" lang="en-GB" sz="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FMa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SP002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VALUE AND BENEFITS</a:t>
                      </a: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Reduced maintenance times: On average, </a:t>
                      </a:r>
                      <a:b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 minutes for every 1,500 production hours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Remove risk associated with build-up of grease on moving parts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Preserve equipment efficiency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automatic lubrication system eliminates the risk of moving parts on the filler which have not been lubricated, thus fully complying with Sidel best-practice operation guidelines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system is managed by the machine PLC which lubricates various points on the machine at preset intervals on the basis of machine rotation time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Manual lubrication can be performed in the event </a:t>
                      </a:r>
                      <a:b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 a PLC fault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084" y="3996796"/>
            <a:ext cx="2904945" cy="1727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hteck 11">
            <a:extLst>
              <a:ext uri="{FF2B5EF4-FFF2-40B4-BE49-F238E27FC236}">
                <a16:creationId xmlns:a16="http://schemas.microsoft.com/office/drawing/2014/main" id="{3F787077-1122-4856-B9B7-6F200B6C04D6}"/>
              </a:ext>
            </a:extLst>
          </p:cNvPr>
          <p:cNvSpPr/>
          <p:nvPr/>
        </p:nvSpPr>
        <p:spPr>
          <a:xfrm>
            <a:off x="4759900" y="1743075"/>
            <a:ext cx="3889375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715245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Wingdings</vt:lpstr>
      <vt:lpstr>LIOMT</vt:lpstr>
      <vt:lpstr>think-cell Folie</vt:lpstr>
      <vt:lpstr>Eliminate costly downtime for lubrication and preserve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2019-08-19T12:21:40.1868954Z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