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sldIdLst>
    <p:sldId id="260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720278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2.xml"/><Relationship Id="rId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‹N°›</a:t>
            </a:fld>
            <a:endParaRPr lang="en-GB" sz="900" dirty="0">
              <a:solidFill>
                <a:schemeClr val="bg2"/>
              </a:solidFill>
            </a:endParaRPr>
          </a:p>
        </p:txBody>
      </p:sp>
      <p:cxnSp>
        <p:nvCxnSpPr>
          <p:cNvPr id="49" name="Straight Connector 48"/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magine 11" descr="SidelLogoRGB.pn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836" y="6483578"/>
            <a:ext cx="938152" cy="256947"/>
          </a:xfrm>
          <a:prstGeom prst="rect">
            <a:avLst/>
          </a:prstGeom>
        </p:spPr>
      </p:pic>
      <p:sp>
        <p:nvSpPr>
          <p:cNvPr id="9" name="Footer Placeholder 3"/>
          <p:cNvSpPr txBox="1">
            <a:spLocks/>
          </p:cNvSpPr>
          <p:nvPr userDrawn="1"/>
        </p:nvSpPr>
        <p:spPr>
          <a:xfrm>
            <a:off x="1378446" y="6471704"/>
            <a:ext cx="5509187" cy="138499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Title,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 August 2019</a:t>
            </a:fld>
            <a:r>
              <a:rPr lang="en-GB" sz="900" b="0" i="0" u="none" strike="noStrike" kern="1200" baseline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dirty="0">
                <a:solidFill>
                  <a:schemeClr val="accent5"/>
                </a:solidFill>
                <a:latin typeface="+mn-lt"/>
              </a:rPr>
              <a:t>[</a:t>
            </a:r>
            <a:r>
              <a:rPr lang="en-US" dirty="0">
                <a:solidFill>
                  <a:schemeClr val="accent5"/>
                </a:solidFill>
                <a:latin typeface="+mn-lt"/>
              </a:rPr>
              <a:t>Public / Internal / Restricted / Highly confidential]</a:t>
            </a:r>
            <a:endParaRPr lang="en-GB" sz="9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4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FAC0C03B-CD16-4695-9F1D-F2B8A6FE24DE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8420753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300" dirty="0"/>
              <a:t>Elimine las costosas paradas del equipo necesarias para la lubricación, al tiempo que mantiene la eficiencia</a:t>
            </a:r>
            <a:endParaRPr lang="es-ES" sz="23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51885" y="1435100"/>
            <a:ext cx="7997825" cy="307975"/>
          </a:xfrm>
        </p:spPr>
        <p:txBody>
          <a:bodyPr vert="horz" lIns="0" tIns="0" rIns="0" bIns="0" rtlCol="0">
            <a:spAutoFit/>
          </a:bodyPr>
          <a:lstStyle/>
          <a:p>
            <a:r>
              <a:rPr dirty="0"/>
              <a:t>Sistema de lubricación automática centralizada</a:t>
            </a: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651885" y="5862257"/>
            <a:ext cx="7978774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indent="0" eaLnBrk="1" hangingPunct="1">
              <a:spcBef>
                <a:spcPct val="20000"/>
              </a:spcBef>
              <a:buNone/>
              <a:defRPr sz="800" kern="0"/>
            </a:lvl1pPr>
            <a:lvl2pPr marL="182563" indent="-182563" eaLnBrk="1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</a:lvl2pPr>
            <a:lvl3pPr marL="357188" indent="-174625" eaLnBrk="1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sz="1600"/>
            </a:lvl3pPr>
            <a:lvl4pPr marL="539750" indent="-182563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4pPr>
            <a:lvl5pPr marL="714375" indent="-174625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5pPr>
            <a:lvl6pPr marL="2514600" indent="-228600" eaLnBrk="1" hangingPunct="1">
              <a:spcBef>
                <a:spcPct val="20000"/>
              </a:spcBef>
              <a:buChar char="•"/>
              <a:defRPr sz="2000"/>
            </a:lvl6pPr>
            <a:lvl7pPr marL="2971800" indent="-228600" eaLnBrk="1" hangingPunct="1">
              <a:spcBef>
                <a:spcPct val="20000"/>
              </a:spcBef>
              <a:buChar char="•"/>
              <a:defRPr sz="2000"/>
            </a:lvl7pPr>
            <a:lvl8pPr marL="3429000" indent="-228600" eaLnBrk="1" hangingPunct="1">
              <a:spcBef>
                <a:spcPct val="20000"/>
              </a:spcBef>
              <a:buChar char="•"/>
              <a:defRPr sz="2000"/>
            </a:lvl8pPr>
            <a:lvl9pPr marL="3886200" indent="-228600" eaLnBrk="1" hangingPunct="1">
              <a:spcBef>
                <a:spcPct val="20000"/>
              </a:spcBef>
              <a:buChar char="•"/>
              <a:defRPr sz="2000"/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Valor: Eficiencia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Equipo: Llenadoras asépticas (FMa)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Código de catálogo: SP002</a:t>
            </a:r>
          </a:p>
        </p:txBody>
      </p:sp>
      <p:sp>
        <p:nvSpPr>
          <p:cNvPr id="5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9" name="Group 188"/>
          <p:cNvGraphicFramePr>
            <a:graphicFrameLocks noGrp="1"/>
          </p:cNvGraphicFramePr>
          <p:nvPr>
            <p:extLst/>
          </p:nvPr>
        </p:nvGraphicFramePr>
        <p:xfrm>
          <a:off x="651885" y="1743075"/>
          <a:ext cx="7997390" cy="3990181"/>
        </p:xfrm>
        <a:graphic>
          <a:graphicData uri="http://schemas.openxmlformats.org/drawingml/2006/table">
            <a:tbl>
              <a:tblPr/>
              <a:tblGrid>
                <a:gridCol w="3875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7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302">
                <a:tc>
                  <a:txBody>
                    <a:bodyPr/>
                    <a:lstStyle>
                      <a:lvl1pPr marL="190500" indent="-1905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FF66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</a:rPr>
                        <a:t>VALOR Y VENTAJAS</a:t>
                      </a:r>
                      <a:endParaRPr kumimoji="0" lang="es-E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MS PGothic" pitchFamily="34" charset="-128"/>
                        <a:cs typeface="+mn-cs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4B00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GB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CH" altLang="de-DE" sz="14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DESCRIPCIÓN</a:t>
                      </a:r>
                      <a:endParaRPr kumimoji="0" lang="es-ES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2341">
                <a:tc>
                  <a:txBody>
                    <a:bodyPr/>
                    <a:lstStyle>
                      <a:lvl1pPr marL="180975" indent="-180975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US" altLang="de-DE" sz="1200" b="0" noProof="1">
                          <a:solidFill>
                            <a:schemeClr val="tx1"/>
                          </a:solidFill>
                          <a:latin typeface="+mn-lt"/>
                        </a:rPr>
                        <a:t>Tiempos de mantenimiento reducidos: en promedio, 30 minutos por cada 1500 horas de producción.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US" altLang="de-DE" sz="1200" b="0" noProof="1">
                          <a:solidFill>
                            <a:schemeClr val="tx1"/>
                          </a:solidFill>
                          <a:latin typeface="+mn-lt"/>
                        </a:rPr>
                        <a:t>Elimine el riesgo ligado a la acumulación de grasa en las piezas móviles. 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US" altLang="de-DE" sz="1200" b="0" noProof="1">
                          <a:solidFill>
                            <a:schemeClr val="tx1"/>
                          </a:solidFill>
                          <a:latin typeface="+mn-lt"/>
                        </a:rPr>
                        <a:t>Mantenga la eficiencia del equipo.</a:t>
                      </a: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26000" marR="0" lvl="0" indent="-126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endParaRPr kumimoji="0" lang="de-DE" altLang="de-DE" sz="14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El sistema automático de lubricación elimina el riesgo asociado a la falta de lubricación de las piezas móviles de la llenadora y cumple plenamente las directrices de mejores prácticas de funcionamiento de Sidel.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Este sistema se gestiona desde el PLC de la máquina y permite lubricar varios puntos con una periodicidad predeterminada según el tiempo de rotación del equipo.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En caso de que se produzca una falla en el PLC, se podrá realizar una lubricación automática.</a:t>
                      </a: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4437112"/>
            <a:ext cx="2094345" cy="1245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hteck 11">
            <a:extLst>
              <a:ext uri="{FF2B5EF4-FFF2-40B4-BE49-F238E27FC236}">
                <a16:creationId xmlns:a16="http://schemas.microsoft.com/office/drawing/2014/main" id="{774A5505-0758-4014-BE75-EEE75CE92EA5}"/>
              </a:ext>
            </a:extLst>
          </p:cNvPr>
          <p:cNvSpPr/>
          <p:nvPr/>
        </p:nvSpPr>
        <p:spPr>
          <a:xfrm>
            <a:off x="4771170" y="1743075"/>
            <a:ext cx="3878540" cy="40004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>
            <a:lvl1pPr marL="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de-CH" altLang="de-DE" sz="1400" b="1" i="0" u="none" strike="noStrike" kern="1200" cap="none" spc="0" normalizeH="0" baseline="0" noProof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DESCRIPCIÓN</a:t>
            </a:r>
            <a:endParaRPr kumimoji="0" lang="es-ES" altLang="de-DE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25586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LIOMT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AD38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N-modele-new.potx" id="{63F86F24-1EED-41D3-90E6-59487835C019}" vid="{E4DD9F58-C7BE-4ED2-AAEB-88540AD62E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159</Words>
  <Application>Microsoft Office PowerPoint</Application>
  <PresentationFormat>Affichage à l'écran (4:3)</PresentationFormat>
  <Paragraphs>14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Wingdings</vt:lpstr>
      <vt:lpstr>LIOMT</vt:lpstr>
      <vt:lpstr>think-cell Folie</vt:lpstr>
      <vt:lpstr>Elimine las costosas paradas del equipo necesarias para la lubricación, al tiempo que mantiene la eficiencia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减少产品灌装流量偏差</dc:title>
  <dc:creator>Gouriou, Lydie</dc:creator>
  <cp:lastModifiedBy>Sorega, Dan</cp:lastModifiedBy>
  <cp:revision>7</cp:revision>
  <dcterms:created xsi:type="dcterms:W3CDTF">2014-07-21T08:52:21Z</dcterms:created>
  <dcterms:modified xsi:type="dcterms:W3CDTF">2019-08-19T12:23:32Z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4480757-a570-4f64-84e7-c5b3ffe9d573_Enabled">
    <vt:lpwstr>True</vt:lpwstr>
  </property>
  <property fmtid="{D5CDD505-2E9C-101B-9397-08002B2CF9AE}" pid="3" name="MSIP_Label_94480757-a570-4f64-84e7-c5b3ffe9d573_SiteId">
    <vt:lpwstr>2390cbd1-e663-4321-bc93-ba298637ce52</vt:lpwstr>
  </property>
  <property fmtid="{D5CDD505-2E9C-101B-9397-08002B2CF9AE}" pid="4" name="MSIP_Label_94480757-a570-4f64-84e7-c5b3ffe9d573_Owner">
    <vt:lpwstr>107200@sidel.com</vt:lpwstr>
  </property>
  <property fmtid="{D5CDD505-2E9C-101B-9397-08002B2CF9AE}" pid="5" name="MSIP_Label_94480757-a570-4f64-84e7-c5b3ffe9d573_SetDate">
    <vt:lpwstr>2019-08-19T12:23:31.8382274Z</vt:lpwstr>
  </property>
  <property fmtid="{D5CDD505-2E9C-101B-9397-08002B2CF9AE}" pid="6" name="MSIP_Label_94480757-a570-4f64-84e7-c5b3ffe9d573_Name">
    <vt:lpwstr>General</vt:lpwstr>
  </property>
  <property fmtid="{D5CDD505-2E9C-101B-9397-08002B2CF9AE}" pid="7" name="MSIP_Label_94480757-a570-4f64-84e7-c5b3ffe9d573_Application">
    <vt:lpwstr>Microsoft Azure Information Protection</vt:lpwstr>
  </property>
  <property fmtid="{D5CDD505-2E9C-101B-9397-08002B2CF9AE}" pid="8" name="MSIP_Label_94480757-a570-4f64-84e7-c5b3ffe9d573_Extended_MSFT_Method">
    <vt:lpwstr>Automatic</vt:lpwstr>
  </property>
  <property fmtid="{D5CDD505-2E9C-101B-9397-08002B2CF9AE}" pid="9" name="MSIP_Label_e35bb0a3-90cf-41a8-939e-500b35438edf_Enabled">
    <vt:lpwstr>True</vt:lpwstr>
  </property>
  <property fmtid="{D5CDD505-2E9C-101B-9397-08002B2CF9AE}" pid="10" name="MSIP_Label_e35bb0a3-90cf-41a8-939e-500b35438edf_SiteId">
    <vt:lpwstr>2390cbd1-e663-4321-bc93-ba298637ce52</vt:lpwstr>
  </property>
  <property fmtid="{D5CDD505-2E9C-101B-9397-08002B2CF9AE}" pid="11" name="MSIP_Label_e35bb0a3-90cf-41a8-939e-500b35438edf_Owner">
    <vt:lpwstr>107200@sidel.com</vt:lpwstr>
  </property>
  <property fmtid="{D5CDD505-2E9C-101B-9397-08002B2CF9AE}" pid="12" name="MSIP_Label_e35bb0a3-90cf-41a8-939e-500b35438edf_SetDate">
    <vt:lpwstr>2018-08-06T11:02:42.8356799+02:00</vt:lpwstr>
  </property>
  <property fmtid="{D5CDD505-2E9C-101B-9397-08002B2CF9AE}" pid="13" name="MSIP_Label_e35bb0a3-90cf-41a8-939e-500b35438edf_Name">
    <vt:lpwstr>Sidel-Confidential</vt:lpwstr>
  </property>
  <property fmtid="{D5CDD505-2E9C-101B-9397-08002B2CF9AE}" pid="14" name="MSIP_Label_e35bb0a3-90cf-41a8-939e-500b35438edf_Application">
    <vt:lpwstr>Microsoft Azure Information Protection</vt:lpwstr>
  </property>
  <property fmtid="{D5CDD505-2E9C-101B-9397-08002B2CF9AE}" pid="15" name="MSIP_Label_e35bb0a3-90cf-41a8-939e-500b35438edf_Extended_MSFT_Method">
    <vt:lpwstr>Automatic</vt:lpwstr>
  </property>
  <property fmtid="{D5CDD505-2E9C-101B-9397-08002B2CF9AE}" pid="16" name="MSIP_Label_06263584-a2fa-494a-b6ac-a3eeadb86bd0_Enabled">
    <vt:lpwstr>True</vt:lpwstr>
  </property>
  <property fmtid="{D5CDD505-2E9C-101B-9397-08002B2CF9AE}" pid="17" name="MSIP_Label_06263584-a2fa-494a-b6ac-a3eeadb86bd0_SiteId">
    <vt:lpwstr>2390cbd1-e663-4321-bc93-ba298637ce52</vt:lpwstr>
  </property>
  <property fmtid="{D5CDD505-2E9C-101B-9397-08002B2CF9AE}" pid="18" name="MSIP_Label_06263584-a2fa-494a-b6ac-a3eeadb86bd0_Owner">
    <vt:lpwstr>107200@sidel.com</vt:lpwstr>
  </property>
  <property fmtid="{D5CDD505-2E9C-101B-9397-08002B2CF9AE}" pid="19" name="MSIP_Label_06263584-a2fa-494a-b6ac-a3eeadb86bd0_SetDate">
    <vt:lpwstr>2018-08-06T11:02:42.8416799+02:00</vt:lpwstr>
  </property>
  <property fmtid="{D5CDD505-2E9C-101B-9397-08002B2CF9AE}" pid="20" name="MSIP_Label_06263584-a2fa-494a-b6ac-a3eeadb86bd0_Name">
    <vt:lpwstr>Internal</vt:lpwstr>
  </property>
  <property fmtid="{D5CDD505-2E9C-101B-9397-08002B2CF9AE}" pid="21" name="MSIP_Label_06263584-a2fa-494a-b6ac-a3eeadb86bd0_Application">
    <vt:lpwstr>Microsoft Azure Information Protection</vt:lpwstr>
  </property>
  <property fmtid="{D5CDD505-2E9C-101B-9397-08002B2CF9AE}" pid="22" name="MSIP_Label_06263584-a2fa-494a-b6ac-a3eeadb86bd0_Extended_MSFT_Method">
    <vt:lpwstr>Automatic</vt:lpwstr>
  </property>
  <property fmtid="{D5CDD505-2E9C-101B-9397-08002B2CF9AE}" pid="23" name="Sensitivity">
    <vt:lpwstr>General Sidel-Confidential Internal</vt:lpwstr>
  </property>
</Properties>
</file>