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3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281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 March 2021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869CCB84-CFC3-4C89-90B6-3D52BD4445F5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017493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6" name="Objek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Group 188"/>
          <p:cNvGraphicFramePr>
            <a:graphicFrameLocks noGrp="1"/>
          </p:cNvGraphicFramePr>
          <p:nvPr>
            <p:extLst/>
          </p:nvPr>
        </p:nvGraphicFramePr>
        <p:xfrm>
          <a:off x="651885" y="1743075"/>
          <a:ext cx="7997390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302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价值和益处</a:t>
                      </a:r>
                      <a:endParaRPr kumimoji="0" 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FZZhunYuan-M02S"/>
                        <a:ea typeface="FZZhunYuan-M02S"/>
                        <a:cs typeface="FZZhunYuan-M02S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ZZhunYuan-M02S"/>
                          <a:cs typeface="FZZhunYuan-M02S"/>
                        </a:rPr>
                        <a:t>描述</a:t>
                      </a:r>
                      <a:endParaRPr kumimoji="0" lang="zh-CN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ZZhunYuan-M02S"/>
                        <a:cs typeface="FZZhunYuan-M02S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marR="0" lvl="1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r>
                        <a:rPr lang="en-US" altLang="de-DE" sz="1200" noProof="1">
                          <a:solidFill>
                            <a:schemeClr val="tx1"/>
                          </a:solidFill>
                          <a:latin typeface="FZZhunYuan-M02S"/>
                          <a:cs typeface="FZZhunYuan-M02S"/>
                        </a:rPr>
                        <a:t>减少产品灌装流量偏差</a:t>
                      </a:r>
                    </a:p>
                    <a:p>
                      <a:pPr marL="182563" marR="0" lvl="1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r>
                        <a:rPr lang="en-US" altLang="de-DE" sz="1200" noProof="1">
                          <a:solidFill>
                            <a:schemeClr val="tx1"/>
                          </a:solidFill>
                          <a:latin typeface="FZZhunYuan-M02S"/>
                          <a:cs typeface="FZZhunYuan-M02S"/>
                        </a:rPr>
                        <a:t>改进瓶颈冲洗工艺</a:t>
                      </a:r>
                    </a:p>
                    <a:p>
                      <a:pPr marL="182563" marR="0" lvl="1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r>
                        <a:rPr lang="en-US" altLang="de-DE" sz="1200" noProof="1">
                          <a:solidFill>
                            <a:schemeClr val="tx1"/>
                          </a:solidFill>
                          <a:latin typeface="FZZhunYuan-M02S"/>
                          <a:cs typeface="FZZhunYuan-M02S"/>
                        </a:rPr>
                        <a:t>降低瓶颈上的产品残留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目前的解决方案中，通过灌装阀体和柱塞使灌装过程中瓶颈位置不残留产品泡沫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新解决方案采用了更小出料口的灌装阀体来降低液流偏差，进一步改善了原方案</a:t>
                      </a:r>
                    </a:p>
                    <a:p>
                      <a:pPr marL="162000" marR="0" lvl="0" indent="-162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zh-CN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ZZhunYuan-M02S"/>
                        <a:ea typeface="FZZhunYuan-M02S"/>
                        <a:cs typeface="FZZhunYuan-M02S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latin typeface="FZZhunYuan-M02S"/>
                <a:cs typeface="FZZhunYuan-M02S"/>
              </a:rPr>
              <a:t>减少产品灌装流量偏差</a:t>
            </a:r>
            <a:endParaRPr 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51885" y="1388272"/>
            <a:ext cx="7997825" cy="307975"/>
          </a:xfrm>
        </p:spPr>
        <p:txBody>
          <a:bodyPr vert="horz" lIns="0" tIns="0" rIns="0" bIns="0" rtlCol="0">
            <a:spAutoFit/>
          </a:bodyPr>
          <a:lstStyle/>
          <a:p>
            <a:r>
              <a:rPr dirty="0">
                <a:latin typeface="FZZhunYuan-M02S"/>
                <a:cs typeface="FZZhunYuan-M02S"/>
              </a:rPr>
              <a:t>升级后的灌装阀柱塞，可减少了流量偏差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8774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indent="0" eaLnBrk="1" hangingPunct="1">
              <a:spcBef>
                <a:spcPct val="20000"/>
              </a:spcBef>
              <a:buNone/>
              <a:defRPr sz="800" kern="0"/>
            </a:lvl1pPr>
            <a:lvl2pPr marL="182563" indent="-182563" eaLnBrk="1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</a:lvl2pPr>
            <a:lvl3pPr marL="357188" indent="-174625" eaLnBrk="1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sz="1600"/>
            </a:lvl3pPr>
            <a:lvl4pPr marL="539750" indent="-182563" eaLnBrk="1" hangingPunct="1">
              <a:spcBef>
                <a:spcPts val="0"/>
              </a:spcBef>
              <a:buFont typeface="Wingdings" pitchFamily="2" charset="2"/>
              <a:buChar char="§"/>
              <a:defRPr sz="1600"/>
            </a:lvl4pPr>
            <a:lvl5pPr marL="714375" indent="-174625" eaLnBrk="1" hangingPunct="1">
              <a:spcBef>
                <a:spcPts val="0"/>
              </a:spcBef>
              <a:buFont typeface="Wingdings" pitchFamily="2" charset="2"/>
              <a:buChar char="§"/>
              <a:defRPr sz="1600"/>
            </a:lvl5pPr>
            <a:lvl6pPr marL="2514600" indent="-228600" eaLnBrk="1" hangingPunct="1">
              <a:spcBef>
                <a:spcPct val="20000"/>
              </a:spcBef>
              <a:buChar char="•"/>
              <a:defRPr sz="2000"/>
            </a:lvl6pPr>
            <a:lvl7pPr marL="2971800" indent="-228600" eaLnBrk="1" hangingPunct="1">
              <a:spcBef>
                <a:spcPct val="20000"/>
              </a:spcBef>
              <a:buChar char="•"/>
              <a:defRPr sz="2000"/>
            </a:lvl7pPr>
            <a:lvl8pPr marL="3429000" indent="-228600" eaLnBrk="1" hangingPunct="1">
              <a:spcBef>
                <a:spcPct val="20000"/>
              </a:spcBef>
              <a:buChar char="•"/>
              <a:defRPr sz="2000"/>
            </a:lvl8pPr>
            <a:lvl9pPr marL="3886200" indent="-228600" eaLnBrk="1" hangingPunct="1">
              <a:spcBef>
                <a:spcPct val="20000"/>
              </a:spcBef>
              <a:buChar char="•"/>
              <a:defRPr sz="2000"/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ZZhunYuan-M02S"/>
                <a:ea typeface="+mn-ea"/>
                <a:cs typeface="FZZhunYuan-M02S"/>
              </a:rPr>
              <a:t>价值：改善产品品质，优化成本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ZZhunYuan-M02S"/>
                <a:ea typeface="+mn-ea"/>
                <a:cs typeface="FZZhunYuan-M02S"/>
              </a:rPr>
              <a:t>设备：无菌灌装机（</a:t>
            </a:r>
            <a:r>
              <a:rPr kumimoji="0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FZZhunYuan-M02S"/>
              </a:rPr>
              <a:t>FMa</a:t>
            </a:r>
            <a:r>
              <a:rPr kumimoji="0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ZZhunYuan-M02S"/>
                <a:ea typeface="+mn-ea"/>
                <a:cs typeface="FZZhunYuan-M02S"/>
              </a:rPr>
              <a:t>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ZZhunYuan-M02S"/>
                <a:ea typeface="+mn-ea"/>
                <a:cs typeface="FZZhunYuan-M02S"/>
              </a:rPr>
              <a:t>产品目录代码：SP005</a:t>
            </a:r>
          </a:p>
        </p:txBody>
      </p:sp>
      <p:sp>
        <p:nvSpPr>
          <p:cNvPr id="5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8" name="Picture 2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246719"/>
            <a:ext cx="1662403" cy="1373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75" y="4246719"/>
            <a:ext cx="1661256" cy="1378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echteck 11">
            <a:extLst>
              <a:ext uri="{FF2B5EF4-FFF2-40B4-BE49-F238E27FC236}">
                <a16:creationId xmlns:a16="http://schemas.microsoft.com/office/drawing/2014/main" id="{3525D0A0-1A0F-4193-AFE6-F732952969C4}"/>
              </a:ext>
            </a:extLst>
          </p:cNvPr>
          <p:cNvSpPr/>
          <p:nvPr/>
        </p:nvSpPr>
        <p:spPr>
          <a:xfrm>
            <a:off x="4753747" y="1743075"/>
            <a:ext cx="3887015" cy="396123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>
            <a:lvl1pPr marL="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90500" marR="0" lvl="0" indent="-1905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de-DE" sz="1400" b="1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ZZhunYuan-M02S"/>
                <a:ea typeface="+mn-ea"/>
                <a:cs typeface="FZZhunYuan-M02S"/>
              </a:rPr>
              <a:t>描述</a:t>
            </a:r>
            <a:endParaRPr kumimoji="0" lang="zh-CN" altLang="de-DE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ZZhunYuan-M02S"/>
              <a:ea typeface="+mn-ea"/>
              <a:cs typeface="FZZhunYuan-M02S"/>
            </a:endParaRPr>
          </a:p>
        </p:txBody>
      </p:sp>
    </p:spTree>
    <p:extLst>
      <p:ext uri="{BB962C8B-B14F-4D97-AF65-F5344CB8AC3E}">
        <p14:creationId xmlns:p14="http://schemas.microsoft.com/office/powerpoint/2010/main" val="6525224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Sidel_Template_4x3_v1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FZZhunYuan-M02S</vt:lpstr>
      <vt:lpstr>Wingdings</vt:lpstr>
      <vt:lpstr>1_Sidel_Template_4x3_v1</vt:lpstr>
      <vt:lpstr>think-cell Folie</vt:lpstr>
      <vt:lpstr>减少产品灌装流量偏差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减少产品灌装流量偏差</dc:title>
  <dc:creator>Gouriou, Lydie</dc:creator>
  <cp:lastModifiedBy>Sorega, Dan</cp:lastModifiedBy>
  <cp:revision>6</cp:revision>
  <dcterms:created xsi:type="dcterms:W3CDTF">2014-07-21T08:52:21Z</dcterms:created>
  <dcterms:modified xsi:type="dcterms:W3CDTF">2021-03-05T15:19:46Z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4480757-a570-4f64-84e7-c5b3ffe9d573_Enabled">
    <vt:lpwstr>True</vt:lpwstr>
  </property>
  <property fmtid="{D5CDD505-2E9C-101B-9397-08002B2CF9AE}" pid="3" name="MSIP_Label_94480757-a570-4f64-84e7-c5b3ffe9d573_SiteId">
    <vt:lpwstr>2390cbd1-e663-4321-bc93-ba298637ce52</vt:lpwstr>
  </property>
  <property fmtid="{D5CDD505-2E9C-101B-9397-08002B2CF9AE}" pid="4" name="MSIP_Label_94480757-a570-4f64-84e7-c5b3ffe9d573_Owner">
    <vt:lpwstr>107200@sidel.com</vt:lpwstr>
  </property>
  <property fmtid="{D5CDD505-2E9C-101B-9397-08002B2CF9AE}" pid="5" name="MSIP_Label_94480757-a570-4f64-84e7-c5b3ffe9d573_SetDate">
    <vt:lpwstr>2019-08-19T12:48:26.3814555Z</vt:lpwstr>
  </property>
  <property fmtid="{D5CDD505-2E9C-101B-9397-08002B2CF9AE}" pid="6" name="MSIP_Label_94480757-a570-4f64-84e7-c5b3ffe9d573_Name">
    <vt:lpwstr>General</vt:lpwstr>
  </property>
  <property fmtid="{D5CDD505-2E9C-101B-9397-08002B2CF9AE}" pid="7" name="MSIP_Label_94480757-a570-4f64-84e7-c5b3ffe9d573_Application">
    <vt:lpwstr>Microsoft Azure Information Protection</vt:lpwstr>
  </property>
  <property fmtid="{D5CDD505-2E9C-101B-9397-08002B2CF9AE}" pid="8" name="MSIP_Label_94480757-a570-4f64-84e7-c5b3ffe9d573_Extended_MSFT_Method">
    <vt:lpwstr>Automatic</vt:lpwstr>
  </property>
  <property fmtid="{D5CDD505-2E9C-101B-9397-08002B2CF9AE}" pid="9" name="MSIP_Label_e35bb0a3-90cf-41a8-939e-500b35438edf_Enabled">
    <vt:lpwstr>True</vt:lpwstr>
  </property>
  <property fmtid="{D5CDD505-2E9C-101B-9397-08002B2CF9AE}" pid="10" name="MSIP_Label_e35bb0a3-90cf-41a8-939e-500b35438edf_SiteId">
    <vt:lpwstr>2390cbd1-e663-4321-bc93-ba298637ce52</vt:lpwstr>
  </property>
  <property fmtid="{D5CDD505-2E9C-101B-9397-08002B2CF9AE}" pid="11" name="MSIP_Label_e35bb0a3-90cf-41a8-939e-500b35438edf_Owner">
    <vt:lpwstr>107200@sidel.com</vt:lpwstr>
  </property>
  <property fmtid="{D5CDD505-2E9C-101B-9397-08002B2CF9AE}" pid="12" name="MSIP_Label_e35bb0a3-90cf-41a8-939e-500b35438edf_SetDate">
    <vt:lpwstr>2018-08-06T11:02:42.8356799+02:00</vt:lpwstr>
  </property>
  <property fmtid="{D5CDD505-2E9C-101B-9397-08002B2CF9AE}" pid="13" name="MSIP_Label_e35bb0a3-90cf-41a8-939e-500b35438edf_Name">
    <vt:lpwstr>Sidel-Confidential</vt:lpwstr>
  </property>
  <property fmtid="{D5CDD505-2E9C-101B-9397-08002B2CF9AE}" pid="14" name="MSIP_Label_e35bb0a3-90cf-41a8-939e-500b35438edf_Application">
    <vt:lpwstr>Microsoft Azure Information Protection</vt:lpwstr>
  </property>
  <property fmtid="{D5CDD505-2E9C-101B-9397-08002B2CF9AE}" pid="15" name="MSIP_Label_e35bb0a3-90cf-41a8-939e-500b35438edf_Extended_MSFT_Method">
    <vt:lpwstr>Automatic</vt:lpwstr>
  </property>
  <property fmtid="{D5CDD505-2E9C-101B-9397-08002B2CF9AE}" pid="16" name="MSIP_Label_06263584-a2fa-494a-b6ac-a3eeadb86bd0_Enabled">
    <vt:lpwstr>True</vt:lpwstr>
  </property>
  <property fmtid="{D5CDD505-2E9C-101B-9397-08002B2CF9AE}" pid="17" name="MSIP_Label_06263584-a2fa-494a-b6ac-a3eeadb86bd0_SiteId">
    <vt:lpwstr>2390cbd1-e663-4321-bc93-ba298637ce52</vt:lpwstr>
  </property>
  <property fmtid="{D5CDD505-2E9C-101B-9397-08002B2CF9AE}" pid="18" name="MSIP_Label_06263584-a2fa-494a-b6ac-a3eeadb86bd0_Owner">
    <vt:lpwstr>107200@sidel.com</vt:lpwstr>
  </property>
  <property fmtid="{D5CDD505-2E9C-101B-9397-08002B2CF9AE}" pid="19" name="MSIP_Label_06263584-a2fa-494a-b6ac-a3eeadb86bd0_SetDate">
    <vt:lpwstr>2018-08-06T11:02:42.8416799+02:00</vt:lpwstr>
  </property>
  <property fmtid="{D5CDD505-2E9C-101B-9397-08002B2CF9AE}" pid="20" name="MSIP_Label_06263584-a2fa-494a-b6ac-a3eeadb86bd0_Name">
    <vt:lpwstr>Internal</vt:lpwstr>
  </property>
  <property fmtid="{D5CDD505-2E9C-101B-9397-08002B2CF9AE}" pid="21" name="MSIP_Label_06263584-a2fa-494a-b6ac-a3eeadb86bd0_Application">
    <vt:lpwstr>Microsoft Azure Information Protection</vt:lpwstr>
  </property>
  <property fmtid="{D5CDD505-2E9C-101B-9397-08002B2CF9AE}" pid="22" name="MSIP_Label_06263584-a2fa-494a-b6ac-a3eeadb86bd0_Extended_MSFT_Method">
    <vt:lpwstr>Automatic</vt:lpwstr>
  </property>
  <property fmtid="{D5CDD505-2E9C-101B-9397-08002B2CF9AE}" pid="23" name="Sensitivity">
    <vt:lpwstr>General Sidel-Confidential Internal</vt:lpwstr>
  </property>
</Properties>
</file>