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 March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EE534BF-0911-4955-AC1E-C01053F5212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6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/>
        </p:nvGraphicFramePr>
        <p:xfrm>
          <a:off x="652463" y="1743075"/>
          <a:ext cx="7996237" cy="3989878"/>
        </p:xfrm>
        <a:graphic>
          <a:graphicData uri="http://schemas.openxmlformats.org/drawingml/2006/table">
            <a:tbl>
              <a:tblPr/>
              <a:tblGrid>
                <a:gridCol w="3875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NUTZEN UND VORTEILE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/>
                        <a:cs typeface="ＭＳ Ｐゴシック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BESCHREIBUNG</a:t>
                      </a: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038">
                <a:tc>
                  <a:txBody>
                    <a:bodyPr/>
                    <a:lstStyle/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Geringere Produkt-Durchflussabweichungen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Verbesserte Halsspülung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Geringere Gefahr von Produktrückständen am Hals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5413" marR="0" lvl="0" indent="-1254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endParaRPr kumimoji="0" lang="fr-FR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aktuelle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Lösung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Ventilgehäuse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und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Stößel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wurde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entwickelt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um 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Schaumbildung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am Hals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einzuschränken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neue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Lösung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verbessert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Leistung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dank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eines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Ventilgehäuses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einem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kleineren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Auslass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für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geringere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Durchflussabweichungen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endParaRPr kumimoji="0" lang="en-US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9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1"/>
              <a:t>Verringerte Produkt-Durchflussabweichungen</a:t>
            </a:r>
          </a:p>
        </p:txBody>
      </p:sp>
      <p:sp>
        <p:nvSpPr>
          <p:cNvPr id="82965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7014"/>
            <a:ext cx="8027987" cy="277812"/>
          </a:xfrm>
        </p:spPr>
        <p:txBody>
          <a:bodyPr wrap="square">
            <a:spAutoFit/>
          </a:bodyPr>
          <a:lstStyle/>
          <a:p>
            <a:r>
              <a:rPr lang="fr-FR" sz="1800" noProof="1"/>
              <a:t>Geänderte Stößel am Füllventil für geringere Durchflussabweichungen</a:t>
            </a:r>
          </a:p>
        </p:txBody>
      </p:sp>
      <p:sp>
        <p:nvSpPr>
          <p:cNvPr id="82966" name="Text Placeholder 2"/>
          <p:cNvSpPr txBox="1">
            <a:spLocks/>
          </p:cNvSpPr>
          <p:nvPr/>
        </p:nvSpPr>
        <p:spPr bwMode="auto">
          <a:xfrm>
            <a:off x="652463" y="5862638"/>
            <a:ext cx="797877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Nutzen: Produktqualität, Kostenoptimierung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Ausstattung: Aseptische Abfüllanlage (FMa)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Katalog-Code: SP005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0" cy="158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2974" name="Picture 2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5463" y="4246563"/>
            <a:ext cx="16637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75" name="Picture 2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89500" y="4246563"/>
            <a:ext cx="1662113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hteck 11">
            <a:extLst>
              <a:ext uri="{FF2B5EF4-FFF2-40B4-BE49-F238E27FC236}">
                <a16:creationId xmlns:a16="http://schemas.microsoft.com/office/drawing/2014/main" id="{CC6AD223-A7D6-4D50-9095-3A07D5F1DEC5}"/>
              </a:ext>
            </a:extLst>
          </p:cNvPr>
          <p:cNvSpPr/>
          <p:nvPr/>
        </p:nvSpPr>
        <p:spPr>
          <a:xfrm>
            <a:off x="4761070" y="1743074"/>
            <a:ext cx="3887630" cy="389781"/>
          </a:xfrm>
          <a:prstGeom prst="rect">
            <a:avLst/>
          </a:prstGeom>
          <a:solidFill>
            <a:srgbClr val="E64B00"/>
          </a:solidFill>
          <a:ln w="12700" cap="flat" cmpd="sng" algn="ctr">
            <a:solidFill>
              <a:srgbClr val="E64B00"/>
            </a:solidFill>
            <a:prstDash val="solid"/>
          </a:ln>
          <a:effectLst/>
        </p:spPr>
        <p:txBody>
          <a:bodyPr lIns="108000" tIns="72000" rIns="108000" bIns="72000" anchor="ctr"/>
          <a:lstStyle/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BESCHREIBUNG</a:t>
            </a:r>
            <a:endParaRPr kumimoji="0" lang="de-DE" altLang="de-D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81913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Wingdings</vt:lpstr>
      <vt:lpstr>LIOMT</vt:lpstr>
      <vt:lpstr>think-cell Folie</vt:lpstr>
      <vt:lpstr>Verringerte Produkt-Durchflussabweichungen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6</cp:revision>
  <dcterms:created xsi:type="dcterms:W3CDTF">2014-07-21T08:52:21Z</dcterms:created>
  <dcterms:modified xsi:type="dcterms:W3CDTF">2021-03-05T15:19:40Z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2019-08-19T12:47:57.3236486Z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