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 March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5488E7FB-DBD3-4F66-B3C7-8534250EFBC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VALUE AND BENEFITS</a:t>
                      </a: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Reduced product flow deviation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Increased neck rinsing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Limited risk of product residue on neck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current solution with valve body and plungers was designed to limit foaming on the neck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new solution improves it even more thanks to a valve body with a smaller outlet to decrease flow deviation</a:t>
                      </a:r>
                    </a:p>
                    <a:p>
                      <a:pPr marL="162000" marR="0" lvl="0" indent="-16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 product flow deviation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9917" y="1413941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sz="2000" dirty="0"/>
              <a:t>Upgraded plungers on filling valve to reduce flow deviation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Product Quality, Cost Optimisation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Aseptic fillers (</a:t>
            </a:r>
            <a:r>
              <a:rPr kumimoji="0" lang="en-GB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FMa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SP005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4185084"/>
            <a:ext cx="1662403" cy="1373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15" y="4185084"/>
            <a:ext cx="1661256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hteck 11">
            <a:extLst>
              <a:ext uri="{FF2B5EF4-FFF2-40B4-BE49-F238E27FC236}">
                <a16:creationId xmlns:a16="http://schemas.microsoft.com/office/drawing/2014/main" id="{BA4BE9C8-733F-4FBB-809A-F52CBFB72454}"/>
              </a:ext>
            </a:extLst>
          </p:cNvPr>
          <p:cNvSpPr/>
          <p:nvPr/>
        </p:nvSpPr>
        <p:spPr>
          <a:xfrm>
            <a:off x="4759900" y="1743075"/>
            <a:ext cx="3889375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0360587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Reduce product flow deviation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6</cp:revision>
  <dcterms:created xsi:type="dcterms:W3CDTF">2014-07-21T08:52:21Z</dcterms:created>
  <dcterms:modified xsi:type="dcterms:W3CDTF">2021-03-05T15:18:20Z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2019-08-19T12:47:30.7222016Z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