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2027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 March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5488E7FB-DBD3-4F66-B3C7-8534250EFBCA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842075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Reduced product flow deviation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Increased neck rinsing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Limited risk of product residue on neck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current solution with valve body and plungers was designed to limit foaming on the neck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new solution improves it even more thanks to a valve body with a smaller outlet to decrease flow deviation</a:t>
                      </a: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product flow deviation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9917" y="1413941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sz="2000" dirty="0"/>
              <a:t>Upgraded plungers on filling valve to reduce flow deviation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Value: Product Quality, Cost Optimisation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Equipment: Aseptic fillers (</a:t>
            </a:r>
            <a:r>
              <a:rPr kumimoji="0" lang="en-GB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FMa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SP005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185084"/>
            <a:ext cx="1662403" cy="137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15" y="4185084"/>
            <a:ext cx="1661256" cy="137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hteck 11">
            <a:extLst>
              <a:ext uri="{FF2B5EF4-FFF2-40B4-BE49-F238E27FC236}">
                <a16:creationId xmlns:a16="http://schemas.microsoft.com/office/drawing/2014/main" id="{BA4BE9C8-733F-4FBB-809A-F52CBFB72454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0360587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Reduce product flow deviation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减少产品灌装流量偏差</dc:title>
  <dc:creator>Gouriou, Lydie</dc:creator>
  <cp:lastModifiedBy>Sorega, Dan</cp:lastModifiedBy>
  <cp:revision>6</cp:revision>
  <dcterms:created xsi:type="dcterms:W3CDTF">2014-07-21T08:52:21Z</dcterms:created>
  <dcterms:modified xsi:type="dcterms:W3CDTF">2021-03-05T15:18:20Z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2019-08-19T12:47:30.7222016Z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2018-08-06T11:02:42.8356799+02:00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2018-08-06T11:02:42.8416799+02:00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