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6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02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 March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2D1E4E33-0B61-41F2-86F7-DF09AF22152F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842075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6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Y VENTAJAS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DESCRIPCIÓN</a:t>
                      </a:r>
                      <a:endParaRPr kumimoji="0" lang="es-ES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Reducción de la desviación del flujo de producto.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Mayor enjuague del cuello.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Riesgo limitado de residuo de producto en el cuello.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 solución actual con embudo y tubos de inmersión fue diseñada para limitar la formación de espuma en el cuello.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 nueva solución es aún mejor gracias a un embudo con un orificio más pequeño para reducir la desviación del flujo.</a:t>
                      </a: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es-ES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Reduzca la desviación del flujo de producto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32834" y="1191471"/>
            <a:ext cx="7997825" cy="306387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Tubos de inmersión actualizados en válvula de llenado para reducir la desviación de flujo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Calidad del producto, optimización de costos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Equipo: Llenadoras asépticas (FMa)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 de catálogo: SP005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41068"/>
            <a:ext cx="1662403" cy="137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19" y="4041068"/>
            <a:ext cx="1661256" cy="137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hteck 11">
            <a:extLst>
              <a:ext uri="{FF2B5EF4-FFF2-40B4-BE49-F238E27FC236}">
                <a16:creationId xmlns:a16="http://schemas.microsoft.com/office/drawing/2014/main" id="{D550B3D1-B264-4C38-B725-9AD1730C0215}"/>
              </a:ext>
            </a:extLst>
          </p:cNvPr>
          <p:cNvSpPr/>
          <p:nvPr/>
        </p:nvSpPr>
        <p:spPr>
          <a:xfrm>
            <a:off x="4771170" y="1743075"/>
            <a:ext cx="3878540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DESCRIPCIÓN</a:t>
            </a:r>
            <a:endParaRPr kumimoji="0" lang="es-ES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40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Reduzca la desviación del flujo de producto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减少产品灌装流量偏差</dc:title>
  <dc:creator>Gouriou, Lydie</dc:creator>
  <cp:lastModifiedBy>Sorega, Dan</cp:lastModifiedBy>
  <cp:revision>6</cp:revision>
  <dcterms:created xsi:type="dcterms:W3CDTF">2014-07-21T08:52:21Z</dcterms:created>
  <dcterms:modified xsi:type="dcterms:W3CDTF">2021-03-05T15:19:11Z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2019-08-19T12:47:08.5698383Z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2018-08-06T11:02:42.8356799+02:00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2018-08-06T11:02:42.8416799+02:00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