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02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 March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4B2ED974-0362-4591-B44B-6840ED2CB72F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842075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6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VALEUR ET AVANTAGES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fr-F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fr-FR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Des écarts réduits de débit de produit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fr-FR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Un rinçage accru du col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fr-FR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Un risque limité de résidu de produit sur le col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 solution actuelle composée d'un boisseau et de plongeurs était conçue pour limiter la formation de mousse sur le col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 nouvelle solution est optimisée, car le boisseau est équipé d'une embouchure plus petite pour réduire les écarts de débit.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Limitez les écarts de débit de produit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2938" y="1453646"/>
            <a:ext cx="7997825" cy="27622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Nouveaux tubes plongeurs sur la vanne de </a:t>
            </a:r>
            <a:r>
              <a:rPr dirty="0" err="1"/>
              <a:t>remplissage</a:t>
            </a:r>
            <a:endParaRPr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Valeur : qualité du produit, optimisation des coûts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Équipements : remplisseuses aseptiques (FMa)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Code catalogue : SP005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46719"/>
            <a:ext cx="1662403" cy="137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75" y="4246719"/>
            <a:ext cx="1661256" cy="137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eck 11">
            <a:extLst>
              <a:ext uri="{FF2B5EF4-FFF2-40B4-BE49-F238E27FC236}">
                <a16:creationId xmlns:a16="http://schemas.microsoft.com/office/drawing/2014/main" id="{E65B1DBE-2F8A-4F65-9FC3-8994A7288683}"/>
              </a:ext>
            </a:extLst>
          </p:cNvPr>
          <p:cNvSpPr/>
          <p:nvPr/>
        </p:nvSpPr>
        <p:spPr>
          <a:xfrm>
            <a:off x="4772254" y="1735765"/>
            <a:ext cx="3877456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6388481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Limitez les écarts de débit de produit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减少产品灌装流量偏差</dc:title>
  <dc:creator>Gouriou, Lydie</dc:creator>
  <cp:lastModifiedBy>Sorega, Dan</cp:lastModifiedBy>
  <cp:revision>6</cp:revision>
  <dcterms:created xsi:type="dcterms:W3CDTF">2014-07-21T08:52:21Z</dcterms:created>
  <dcterms:modified xsi:type="dcterms:W3CDTF">2021-03-05T15:19:29Z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2019-08-19T12:46:44.6464018Z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2018-08-06T11:02:42.8356799+02:00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2018-08-06T11:02:42.8416799+02:00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