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9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82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20278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05 March 2021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4C30F51D-9FA0-45FE-8A5F-2C02EAFA2D78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8420753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think-cell Folie" r:id="rId4" imgW="360" imgH="360" progId="">
                  <p:embed/>
                </p:oleObj>
              </mc:Choice>
              <mc:Fallback>
                <p:oleObj name="think-cell Folie" r:id="rId4" imgW="360" imgH="360" progId="">
                  <p:embed/>
                  <p:pic>
                    <p:nvPicPr>
                      <p:cNvPr id="6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VALOR E VANTAGENS</a:t>
                      </a:r>
                      <a:endParaRPr kumimoji="0" lang="pt-BR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+mn-lt"/>
                        <a:ea typeface="MS PGothic" pitchFamily="34" charset="-128"/>
                        <a:cs typeface="+mn-cs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DESCRIÇÃO</a:t>
                      </a:r>
                      <a:endParaRPr kumimoji="0" lang="pt-BR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Redução do desvio de fluxo produto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Lavagem melhorada do gargalo</a:t>
                      </a:r>
                    </a:p>
                    <a:p>
                      <a:pPr marL="182563" marR="0" lvl="1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Pct val="100000"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r>
                        <a:rPr lang="en-US" altLang="de-DE" sz="1200" noProof="1">
                          <a:solidFill>
                            <a:schemeClr val="tx1"/>
                          </a:solidFill>
                          <a:latin typeface="+mn-lt"/>
                        </a:rPr>
                        <a:t>Risco limitado de resíduo do produto no gargalo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solução atual com corpo de válvula e êmbolos foi concebida para limitar a formação de espuma no gargalo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</a:rPr>
                        <a:t>A nova solução é mais eficaz graças a um corpo de válvula de menor abertura para reduzir o desvio de fluxo</a:t>
                      </a:r>
                    </a:p>
                    <a:p>
                      <a:pPr marL="162000" marR="0" lvl="0" indent="-162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pt-BR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Redução do desvio de fluxo produto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57325"/>
            <a:ext cx="7997825" cy="269875"/>
          </a:xfrm>
        </p:spPr>
        <p:txBody>
          <a:bodyPr vert="horz" lIns="0" tIns="0" rIns="0" bIns="0" rtlCol="0">
            <a:spAutoFit/>
          </a:bodyPr>
          <a:lstStyle/>
          <a:p>
            <a:r>
              <a:rPr sz="1750" dirty="0"/>
              <a:t>Êmbolos modernizados na válvula de enchimento para reduzir o desvio de fluxo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8774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indent="0" eaLnBrk="1" hangingPunct="1">
              <a:spcBef>
                <a:spcPct val="20000"/>
              </a:spcBef>
              <a:buNone/>
              <a:defRPr sz="800" kern="0"/>
            </a:lvl1pPr>
            <a:lvl2pPr marL="182563" indent="-182563" eaLnBrk="1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</a:lvl2pPr>
            <a:lvl3pPr marL="357188" indent="-174625" eaLnBrk="1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sz="1600"/>
            </a:lvl3pPr>
            <a:lvl4pPr marL="539750" indent="-182563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4pPr>
            <a:lvl5pPr marL="714375" indent="-174625" eaLnBrk="1" hangingPunct="1">
              <a:spcBef>
                <a:spcPts val="0"/>
              </a:spcBef>
              <a:buFont typeface="Wingdings" pitchFamily="2" charset="2"/>
              <a:buChar char="§"/>
              <a:defRPr sz="1600"/>
            </a:lvl5pPr>
            <a:lvl6pPr marL="2514600" indent="-228600" eaLnBrk="1" hangingPunct="1">
              <a:spcBef>
                <a:spcPct val="20000"/>
              </a:spcBef>
              <a:buChar char="•"/>
              <a:defRPr sz="2000"/>
            </a:lvl6pPr>
            <a:lvl7pPr marL="2971800" indent="-228600" eaLnBrk="1" hangingPunct="1">
              <a:spcBef>
                <a:spcPct val="20000"/>
              </a:spcBef>
              <a:buChar char="•"/>
              <a:defRPr sz="2000"/>
            </a:lvl7pPr>
            <a:lvl8pPr marL="3429000" indent="-228600" eaLnBrk="1" hangingPunct="1">
              <a:spcBef>
                <a:spcPct val="20000"/>
              </a:spcBef>
              <a:buChar char="•"/>
              <a:defRPr sz="2000"/>
            </a:lvl8pPr>
            <a:lvl9pPr marL="3886200" indent="-228600" eaLnBrk="1" hangingPunct="1">
              <a:spcBef>
                <a:spcPct val="20000"/>
              </a:spcBef>
              <a:buChar char="•"/>
              <a:defRPr sz="2000"/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Valor: Qualidade do produto, otimização dos custos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Equipamento: Enchedoras assépticas (FMa)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Catálogo</a:t>
            </a:r>
            <a:r>
              <a:rPr kumimoji="0" lang="fr-FR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r-FR" sz="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código</a:t>
            </a:r>
            <a:r>
              <a:rPr kumimoji="0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SP005</a:t>
            </a:r>
          </a:p>
        </p:txBody>
      </p:sp>
      <p:sp>
        <p:nvSpPr>
          <p:cNvPr id="5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246719"/>
            <a:ext cx="1662403" cy="137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2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9575" y="4246719"/>
            <a:ext cx="1661256" cy="1378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Rechteck 11">
            <a:extLst>
              <a:ext uri="{FF2B5EF4-FFF2-40B4-BE49-F238E27FC236}">
                <a16:creationId xmlns:a16="http://schemas.microsoft.com/office/drawing/2014/main" id="{A2E0B0F3-EE31-45E0-AD7D-4C53D0B4BBF6}"/>
              </a:ext>
            </a:extLst>
          </p:cNvPr>
          <p:cNvSpPr/>
          <p:nvPr/>
        </p:nvSpPr>
        <p:spPr>
          <a:xfrm>
            <a:off x="4768071" y="1726696"/>
            <a:ext cx="3872692" cy="396123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>
            <a:lvl1pPr marL="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de-DE" sz="1400" b="1" i="0" u="none" strike="noStrike" kern="1200" cap="none" spc="0" normalizeH="0" baseline="0" noProof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DESCRIÇÃO</a:t>
            </a:r>
            <a:endParaRPr kumimoji="0" lang="pt-BR" altLang="de-DE" sz="1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6957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101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Wingdings</vt:lpstr>
      <vt:lpstr>LIOMT</vt:lpstr>
      <vt:lpstr>think-cell Folie</vt:lpstr>
      <vt:lpstr>Redução do desvio de fluxo produto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减少产品灌装流量偏差</dc:title>
  <dc:creator>Gouriou, Lydie</dc:creator>
  <cp:lastModifiedBy>Sorega, Dan</cp:lastModifiedBy>
  <cp:revision>6</cp:revision>
  <dcterms:created xsi:type="dcterms:W3CDTF">2014-07-21T08:52:21Z</dcterms:created>
  <dcterms:modified xsi:type="dcterms:W3CDTF">2021-03-05T15:19:54Z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4480757-a570-4f64-84e7-c5b3ffe9d573_Enabled">
    <vt:lpwstr>True</vt:lpwstr>
  </property>
  <property fmtid="{D5CDD505-2E9C-101B-9397-08002B2CF9AE}" pid="3" name="MSIP_Label_94480757-a570-4f64-84e7-c5b3ffe9d573_SiteId">
    <vt:lpwstr>2390cbd1-e663-4321-bc93-ba298637ce52</vt:lpwstr>
  </property>
  <property fmtid="{D5CDD505-2E9C-101B-9397-08002B2CF9AE}" pid="4" name="MSIP_Label_94480757-a570-4f64-84e7-c5b3ffe9d573_Owner">
    <vt:lpwstr>107200@sidel.com</vt:lpwstr>
  </property>
  <property fmtid="{D5CDD505-2E9C-101B-9397-08002B2CF9AE}" pid="5" name="MSIP_Label_94480757-a570-4f64-84e7-c5b3ffe9d573_SetDate">
    <vt:lpwstr>2019-08-19T12:48:56.4521243Z</vt:lpwstr>
  </property>
  <property fmtid="{D5CDD505-2E9C-101B-9397-08002B2CF9AE}" pid="6" name="MSIP_Label_94480757-a570-4f64-84e7-c5b3ffe9d573_Name">
    <vt:lpwstr>General</vt:lpwstr>
  </property>
  <property fmtid="{D5CDD505-2E9C-101B-9397-08002B2CF9AE}" pid="7" name="MSIP_Label_94480757-a570-4f64-84e7-c5b3ffe9d573_Application">
    <vt:lpwstr>Microsoft Azure Information Protection</vt:lpwstr>
  </property>
  <property fmtid="{D5CDD505-2E9C-101B-9397-08002B2CF9AE}" pid="8" name="MSIP_Label_94480757-a570-4f64-84e7-c5b3ffe9d573_Extended_MSFT_Method">
    <vt:lpwstr>Automatic</vt:lpwstr>
  </property>
  <property fmtid="{D5CDD505-2E9C-101B-9397-08002B2CF9AE}" pid="9" name="MSIP_Label_e35bb0a3-90cf-41a8-939e-500b35438edf_Enabled">
    <vt:lpwstr>True</vt:lpwstr>
  </property>
  <property fmtid="{D5CDD505-2E9C-101B-9397-08002B2CF9AE}" pid="10" name="MSIP_Label_e35bb0a3-90cf-41a8-939e-500b35438edf_SiteId">
    <vt:lpwstr>2390cbd1-e663-4321-bc93-ba298637ce52</vt:lpwstr>
  </property>
  <property fmtid="{D5CDD505-2E9C-101B-9397-08002B2CF9AE}" pid="11" name="MSIP_Label_e35bb0a3-90cf-41a8-939e-500b35438edf_Owner">
    <vt:lpwstr>107200@sidel.com</vt:lpwstr>
  </property>
  <property fmtid="{D5CDD505-2E9C-101B-9397-08002B2CF9AE}" pid="12" name="MSIP_Label_e35bb0a3-90cf-41a8-939e-500b35438edf_SetDate">
    <vt:lpwstr>2018-08-06T11:02:42.8356799+02:00</vt:lpwstr>
  </property>
  <property fmtid="{D5CDD505-2E9C-101B-9397-08002B2CF9AE}" pid="13" name="MSIP_Label_e35bb0a3-90cf-41a8-939e-500b35438edf_Name">
    <vt:lpwstr>Sidel-Confidential</vt:lpwstr>
  </property>
  <property fmtid="{D5CDD505-2E9C-101B-9397-08002B2CF9AE}" pid="14" name="MSIP_Label_e35bb0a3-90cf-41a8-939e-500b35438edf_Application">
    <vt:lpwstr>Microsoft Azure Information Protection</vt:lpwstr>
  </property>
  <property fmtid="{D5CDD505-2E9C-101B-9397-08002B2CF9AE}" pid="15" name="MSIP_Label_e35bb0a3-90cf-41a8-939e-500b35438edf_Extended_MSFT_Method">
    <vt:lpwstr>Automatic</vt:lpwstr>
  </property>
  <property fmtid="{D5CDD505-2E9C-101B-9397-08002B2CF9AE}" pid="16" name="MSIP_Label_06263584-a2fa-494a-b6ac-a3eeadb86bd0_Enabled">
    <vt:lpwstr>True</vt:lpwstr>
  </property>
  <property fmtid="{D5CDD505-2E9C-101B-9397-08002B2CF9AE}" pid="17" name="MSIP_Label_06263584-a2fa-494a-b6ac-a3eeadb86bd0_SiteId">
    <vt:lpwstr>2390cbd1-e663-4321-bc93-ba298637ce52</vt:lpwstr>
  </property>
  <property fmtid="{D5CDD505-2E9C-101B-9397-08002B2CF9AE}" pid="18" name="MSIP_Label_06263584-a2fa-494a-b6ac-a3eeadb86bd0_Owner">
    <vt:lpwstr>107200@sidel.com</vt:lpwstr>
  </property>
  <property fmtid="{D5CDD505-2E9C-101B-9397-08002B2CF9AE}" pid="19" name="MSIP_Label_06263584-a2fa-494a-b6ac-a3eeadb86bd0_SetDate">
    <vt:lpwstr>2018-08-06T11:02:42.8416799+02:00</vt:lpwstr>
  </property>
  <property fmtid="{D5CDD505-2E9C-101B-9397-08002B2CF9AE}" pid="20" name="MSIP_Label_06263584-a2fa-494a-b6ac-a3eeadb86bd0_Name">
    <vt:lpwstr>Internal</vt:lpwstr>
  </property>
  <property fmtid="{D5CDD505-2E9C-101B-9397-08002B2CF9AE}" pid="21" name="MSIP_Label_06263584-a2fa-494a-b6ac-a3eeadb86bd0_Application">
    <vt:lpwstr>Microsoft Azure Information Protection</vt:lpwstr>
  </property>
  <property fmtid="{D5CDD505-2E9C-101B-9397-08002B2CF9AE}" pid="22" name="MSIP_Label_06263584-a2fa-494a-b6ac-a3eeadb86bd0_Extended_MSFT_Method">
    <vt:lpwstr>Automatic</vt:lpwstr>
  </property>
  <property fmtid="{D5CDD505-2E9C-101B-9397-08002B2CF9AE}" pid="23" name="Sensitivity">
    <vt:lpwstr>General Sidel-Confidential Internal</vt:lpwstr>
  </property>
</Properties>
</file>