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428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079402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87507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507960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8667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28478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9622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500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356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5870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 November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B4A979ED-8DF3-4D85-BCE7-CE502DA9A46D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4287014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3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1054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3598"/>
              </p:ext>
            </p:extLst>
          </p:nvPr>
        </p:nvGraphicFramePr>
        <p:xfrm>
          <a:off x="652463" y="1743075"/>
          <a:ext cx="7996237" cy="3989878"/>
        </p:xfrm>
        <a:graphic>
          <a:graphicData uri="http://schemas.openxmlformats.org/drawingml/2006/table">
            <a:tbl>
              <a:tblPr/>
              <a:tblGrid>
                <a:gridCol w="387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NUTZEN UND VORTEILE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BESCHREIBUNG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038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Wiederverwendung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Flaschenspülwassers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Brauchwasser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bis zu 50% des Spülmittelverbrauchs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Sammeln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Wassers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Flaschenspüler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einem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eigenen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Tank</a:t>
                      </a: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1925" marR="0" lvl="1" indent="-1619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5413" marR="0" lvl="0" indent="-1254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fr-FR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rgbClr val="E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Absicht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dahinter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die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Möglichkeit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das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Flaschenrinser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verwendete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Wasser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wiederzuverwenden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anstatt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entsorgen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Das so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gewonnene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Wasser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kann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Brauchwasser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z.B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zum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Reinigen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Maschine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verwendet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oder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Aktivkohleanlagen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aufgearbeitet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werden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 Es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darf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nicht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Prozesswasser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verwendet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werden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das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zurückgewonnene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Wasser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Spuren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von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Peressigsäure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(PAA)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enthält</a:t>
                      </a:r>
                      <a:endParaRPr kumimoji="0" lang="en-US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4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noProof="1"/>
              <a:t>Verringert den Prozesswasserverbrauch durch die Wiederverwendung des Flaschenspülabwassers</a:t>
            </a:r>
          </a:p>
        </p:txBody>
      </p:sp>
      <p:sp>
        <p:nvSpPr>
          <p:cNvPr id="10549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7445" y="1400420"/>
            <a:ext cx="7997825" cy="277812"/>
          </a:xfrm>
        </p:spPr>
        <p:txBody>
          <a:bodyPr>
            <a:spAutoFit/>
          </a:bodyPr>
          <a:lstStyle/>
          <a:p>
            <a:r>
              <a:rPr lang="fr-FR" noProof="1"/>
              <a:t>Rückgewinnungssystem für Spülwasser</a:t>
            </a:r>
            <a:endParaRPr lang="fr-FR" sz="1800" noProof="1"/>
          </a:p>
        </p:txBody>
      </p:sp>
      <p:sp>
        <p:nvSpPr>
          <p:cNvPr id="105494" name="Text Placeholder 2"/>
          <p:cNvSpPr txBox="1">
            <a:spLocks/>
          </p:cNvSpPr>
          <p:nvPr/>
        </p:nvSpPr>
        <p:spPr bwMode="auto">
          <a:xfrm>
            <a:off x="652463" y="5862638"/>
            <a:ext cx="79787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Nutzen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Kostenoptimierung</a:t>
            </a:r>
            <a:r>
              <a:rPr lang="fr-FR" sz="8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fr-FR" sz="800" dirty="0" err="1">
                <a:solidFill>
                  <a:srgbClr val="000000"/>
                </a:solidFill>
                <a:latin typeface="Arial" charset="0"/>
              </a:rPr>
              <a:t>Nachhaltigkeit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Ausstattung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Aseptische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Abfüllanlage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FMa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Katalog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-Code: SP008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0" cy="158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49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93096"/>
            <a:ext cx="359886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11">
            <a:extLst>
              <a:ext uri="{FF2B5EF4-FFF2-40B4-BE49-F238E27FC236}">
                <a16:creationId xmlns:a16="http://schemas.microsoft.com/office/drawing/2014/main" id="{7B47A5F8-6C6D-43F9-8DC0-682AD11089BC}"/>
              </a:ext>
            </a:extLst>
          </p:cNvPr>
          <p:cNvSpPr/>
          <p:nvPr/>
        </p:nvSpPr>
        <p:spPr>
          <a:xfrm>
            <a:off x="4761070" y="1743074"/>
            <a:ext cx="3887630" cy="389781"/>
          </a:xfrm>
          <a:prstGeom prst="rect">
            <a:avLst/>
          </a:prstGeom>
          <a:solidFill>
            <a:srgbClr val="E64B00"/>
          </a:solidFill>
          <a:ln w="12700" cap="flat" cmpd="sng" algn="ctr">
            <a:solidFill>
              <a:srgbClr val="E64B00"/>
            </a:solidFill>
            <a:prstDash val="solid"/>
          </a:ln>
          <a:effectLst/>
        </p:spPr>
        <p:txBody>
          <a:bodyPr lIns="108000" tIns="72000" rIns="108000" bIns="72000" anchor="ctr"/>
          <a:lstStyle/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BESCHREIBUNG</a:t>
            </a:r>
            <a:endParaRPr kumimoji="0" lang="de-DE" alt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506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</TotalTime>
  <Words>114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Wingdings</vt:lpstr>
      <vt:lpstr>LIOMT</vt:lpstr>
      <vt:lpstr>think-cell Folie</vt:lpstr>
      <vt:lpstr>Verringert den Prozesswasserverbrauch durch die Wiederverwendung des Flaschenspülabwassers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 product quality and decrease bottle weight</dc:title>
  <dc:creator>Gouriou, Lydie</dc:creator>
  <cp:lastModifiedBy>Sorega, Dan</cp:lastModifiedBy>
  <cp:revision>17</cp:revision>
  <dcterms:created xsi:type="dcterms:W3CDTF">2014-06-10T08:34:36Z</dcterms:created>
  <dcterms:modified xsi:type="dcterms:W3CDTF">2019-11-07T14:33:14Z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2019-11-05T14:44:53.4998313Z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Sensitivity">
    <vt:lpwstr>General</vt:lpwstr>
  </property>
</Properties>
</file>