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4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7" d="100"/>
          <a:sy n="97" d="100"/>
        </p:scale>
        <p:origin x="139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oleObject" Target="../embeddings/oleObject4.bin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">
    <p:bg>
      <p:bgPr>
        <a:gradFill rotWithShape="1">
          <a:gsLst>
            <a:gs pos="0">
              <a:schemeClr val="bg1"/>
            </a:gs>
            <a:gs pos="100000">
              <a:srgbClr val="D9D9D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83" hidden="1">
            <a:extLst>
              <a:ext uri="{FF2B5EF4-FFF2-40B4-BE49-F238E27FC236}">
                <a16:creationId xmlns:a16="http://schemas.microsoft.com/office/drawing/2014/main" id="{8328B3EC-6DFA-4D20-A425-C2B53CAC113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4" name="Objekt 83" hidden="1">
                        <a:extLst>
                          <a:ext uri="{FF2B5EF4-FFF2-40B4-BE49-F238E27FC236}">
                            <a16:creationId xmlns:a16="http://schemas.microsoft.com/office/drawing/2014/main" id="{8328B3EC-6DFA-4D20-A425-C2B53CAC11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91A46D-B544-4718-AC2A-0EAE1D8593BF}"/>
              </a:ext>
            </a:extLst>
          </p:cNvPr>
          <p:cNvSpPr txBox="1">
            <a:spLocks/>
          </p:cNvSpPr>
          <p:nvPr userDrawn="1"/>
        </p:nvSpPr>
        <p:spPr>
          <a:xfrm>
            <a:off x="657225" y="6551613"/>
            <a:ext cx="5445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rgbClr val="E64B00"/>
                </a:solidFill>
              </a:rPr>
              <a:t>sidel.com</a:t>
            </a:r>
          </a:p>
        </p:txBody>
      </p:sp>
      <p:pic>
        <p:nvPicPr>
          <p:cNvPr id="6" name="Picture 13">
            <a:extLst>
              <a:ext uri="{FF2B5EF4-FFF2-40B4-BE49-F238E27FC236}">
                <a16:creationId xmlns:a16="http://schemas.microsoft.com/office/drawing/2014/main" id="{1F24CF88-8B8B-4929-96C1-70F7F63D691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47700" y="599647"/>
            <a:ext cx="8058150" cy="615553"/>
          </a:xfr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>
          <a:xfrm>
            <a:off x="647700" y="2156103"/>
            <a:ext cx="6408737" cy="1538883"/>
          </a:xfrm>
        </p:spPr>
        <p:txBody>
          <a:bodyPr>
            <a:spAutoFit/>
          </a:bodyPr>
          <a:lstStyle>
            <a:lvl1pPr>
              <a:spcBef>
                <a:spcPts val="0"/>
              </a:spcBef>
              <a:defRPr sz="2000" b="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1328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84" hidden="1">
            <a:extLst>
              <a:ext uri="{FF2B5EF4-FFF2-40B4-BE49-F238E27FC236}">
                <a16:creationId xmlns:a16="http://schemas.microsoft.com/office/drawing/2014/main" id="{D2E22575-17A0-435D-8450-1A794E99B2D9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3" name="Objekt 84" hidden="1">
                        <a:extLst>
                          <a:ext uri="{FF2B5EF4-FFF2-40B4-BE49-F238E27FC236}">
                            <a16:creationId xmlns:a16="http://schemas.microsoft.com/office/drawing/2014/main" id="{D2E22575-17A0-435D-8450-1A794E99B2D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4B3083-2A70-43FC-B016-FCB35C0422A3}"/>
              </a:ext>
            </a:extLst>
          </p:cNvPr>
          <p:cNvSpPr txBox="1">
            <a:spLocks/>
          </p:cNvSpPr>
          <p:nvPr/>
        </p:nvSpPr>
        <p:spPr>
          <a:xfrm>
            <a:off x="1377950" y="6472238"/>
            <a:ext cx="11414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07 November 2019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816816-1C87-449F-85DE-A249328ACF0C}"/>
              </a:ext>
            </a:extLst>
          </p:cNvPr>
          <p:cNvSpPr txBox="1">
            <a:spLocks/>
          </p:cNvSpPr>
          <p:nvPr/>
        </p:nvSpPr>
        <p:spPr>
          <a:xfrm>
            <a:off x="647700" y="6472238"/>
            <a:ext cx="4429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BFE32EA9-7FC1-4641-BBAD-A43B0995A960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‹N°›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6" name="Group 7">
            <a:extLst>
              <a:ext uri="{FF2B5EF4-FFF2-40B4-BE49-F238E27FC236}">
                <a16:creationId xmlns:a16="http://schemas.microsoft.com/office/drawing/2014/main" id="{8F28ED1B-61FB-4281-8C1B-00322D7F8B0E}"/>
              </a:ext>
            </a:extLst>
          </p:cNvPr>
          <p:cNvGrpSpPr>
            <a:grpSpLocks/>
          </p:cNvGrpSpPr>
          <p:nvPr/>
        </p:nvGrpSpPr>
        <p:grpSpPr bwMode="auto">
          <a:xfrm>
            <a:off x="7723188" y="6499225"/>
            <a:ext cx="920750" cy="252413"/>
            <a:chOff x="1005" y="1644"/>
            <a:chExt cx="3749" cy="1030"/>
          </a:xfrm>
        </p:grpSpPr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F9CEA414-74D1-42FF-BD2F-5B3B697ACE9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ABA15C04-B258-4364-8D65-80C0F0C1555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11162 w 501"/>
                <a:gd name="T1" fmla="*/ 9771 h 429"/>
                <a:gd name="T2" fmla="*/ 10531 w 501"/>
                <a:gd name="T3" fmla="*/ 8956 h 429"/>
                <a:gd name="T4" fmla="*/ 10298 w 501"/>
                <a:gd name="T5" fmla="*/ 8649 h 429"/>
                <a:gd name="T6" fmla="*/ 8954 w 501"/>
                <a:gd name="T7" fmla="*/ 8017 h 429"/>
                <a:gd name="T8" fmla="*/ 7214 w 501"/>
                <a:gd name="T9" fmla="*/ 9771 h 429"/>
                <a:gd name="T10" fmla="*/ 8954 w 501"/>
                <a:gd name="T11" fmla="*/ 11487 h 429"/>
                <a:gd name="T12" fmla="*/ 10298 w 501"/>
                <a:gd name="T13" fmla="*/ 10866 h 429"/>
                <a:gd name="T14" fmla="*/ 10531 w 501"/>
                <a:gd name="T15" fmla="*/ 10554 h 429"/>
                <a:gd name="T16" fmla="*/ 11162 w 501"/>
                <a:gd name="T17" fmla="*/ 9771 h 429"/>
                <a:gd name="T18" fmla="*/ 5041 w 501"/>
                <a:gd name="T19" fmla="*/ 9731 h 429"/>
                <a:gd name="T20" fmla="*/ 8954 w 501"/>
                <a:gd name="T21" fmla="*/ 5859 h 429"/>
                <a:gd name="T22" fmla="*/ 11943 w 501"/>
                <a:gd name="T23" fmla="*/ 7235 h 429"/>
                <a:gd name="T24" fmla="*/ 11965 w 501"/>
                <a:gd name="T25" fmla="*/ 7301 h 429"/>
                <a:gd name="T26" fmla="*/ 12033 w 501"/>
                <a:gd name="T27" fmla="*/ 7273 h 429"/>
                <a:gd name="T28" fmla="*/ 7766 w 501"/>
                <a:gd name="T29" fmla="*/ 0 h 429"/>
                <a:gd name="T30" fmla="*/ 0 w 501"/>
                <a:gd name="T31" fmla="*/ 13392 h 429"/>
                <a:gd name="T32" fmla="*/ 7582 w 501"/>
                <a:gd name="T33" fmla="*/ 13392 h 429"/>
                <a:gd name="T34" fmla="*/ 7622 w 501"/>
                <a:gd name="T35" fmla="*/ 13364 h 429"/>
                <a:gd name="T36" fmla="*/ 6836 w 501"/>
                <a:gd name="T37" fmla="*/ 13024 h 429"/>
                <a:gd name="T38" fmla="*/ 5041 w 501"/>
                <a:gd name="T39" fmla="*/ 9731 h 429"/>
                <a:gd name="T40" fmla="*/ 15417 w 501"/>
                <a:gd name="T41" fmla="*/ 13324 h 429"/>
                <a:gd name="T42" fmla="*/ 14614 w 501"/>
                <a:gd name="T43" fmla="*/ 13111 h 429"/>
                <a:gd name="T44" fmla="*/ 12583 w 501"/>
                <a:gd name="T45" fmla="*/ 11447 h 429"/>
                <a:gd name="T46" fmla="*/ 11809 w 501"/>
                <a:gd name="T47" fmla="*/ 12426 h 429"/>
                <a:gd name="T48" fmla="*/ 10349 w 501"/>
                <a:gd name="T49" fmla="*/ 13364 h 429"/>
                <a:gd name="T50" fmla="*/ 10349 w 501"/>
                <a:gd name="T51" fmla="*/ 13392 h 429"/>
                <a:gd name="T52" fmla="*/ 15573 w 501"/>
                <a:gd name="T53" fmla="*/ 13392 h 429"/>
                <a:gd name="T54" fmla="*/ 15573 w 501"/>
                <a:gd name="T55" fmla="*/ 13364 h 429"/>
                <a:gd name="T56" fmla="*/ 15417 w 501"/>
                <a:gd name="T57" fmla="*/ 13324 h 4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08480650-F7D0-4627-B973-D8B8EA0CBA2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5333 w 937"/>
                <a:gd name="T1" fmla="*/ 4228 h 326"/>
                <a:gd name="T2" fmla="*/ 2429 w 937"/>
                <a:gd name="T3" fmla="*/ 2768 h 326"/>
                <a:gd name="T4" fmla="*/ 3892 w 937"/>
                <a:gd name="T5" fmla="*/ 1646 h 326"/>
                <a:gd name="T6" fmla="*/ 5789 w 937"/>
                <a:gd name="T7" fmla="*/ 3108 h 326"/>
                <a:gd name="T8" fmla="*/ 7890 w 937"/>
                <a:gd name="T9" fmla="*/ 3108 h 326"/>
                <a:gd name="T10" fmla="*/ 3986 w 937"/>
                <a:gd name="T11" fmla="*/ 0 h 326"/>
                <a:gd name="T12" fmla="*/ 369 w 937"/>
                <a:gd name="T13" fmla="*/ 2924 h 326"/>
                <a:gd name="T14" fmla="*/ 3244 w 937"/>
                <a:gd name="T15" fmla="*/ 5690 h 326"/>
                <a:gd name="T16" fmla="*/ 6136 w 937"/>
                <a:gd name="T17" fmla="*/ 7287 h 326"/>
                <a:gd name="T18" fmla="*/ 4232 w 937"/>
                <a:gd name="T19" fmla="*/ 8496 h 326"/>
                <a:gd name="T20" fmla="*/ 2082 w 937"/>
                <a:gd name="T21" fmla="*/ 6694 h 326"/>
                <a:gd name="T22" fmla="*/ 28 w 937"/>
                <a:gd name="T23" fmla="*/ 6694 h 326"/>
                <a:gd name="T24" fmla="*/ 4182 w 937"/>
                <a:gd name="T25" fmla="*/ 10147 h 326"/>
                <a:gd name="T26" fmla="*/ 8190 w 937"/>
                <a:gd name="T27" fmla="*/ 7034 h 326"/>
                <a:gd name="T28" fmla="*/ 5333 w 937"/>
                <a:gd name="T29" fmla="*/ 4228 h 326"/>
                <a:gd name="T30" fmla="*/ 16861 w 937"/>
                <a:gd name="T31" fmla="*/ 3772 h 326"/>
                <a:gd name="T32" fmla="*/ 16861 w 937"/>
                <a:gd name="T33" fmla="*/ 3772 h 326"/>
                <a:gd name="T34" fmla="*/ 14751 w 937"/>
                <a:gd name="T35" fmla="*/ 2700 h 326"/>
                <a:gd name="T36" fmla="*/ 11663 w 937"/>
                <a:gd name="T37" fmla="*/ 6349 h 326"/>
                <a:gd name="T38" fmla="*/ 14801 w 937"/>
                <a:gd name="T39" fmla="*/ 10121 h 326"/>
                <a:gd name="T40" fmla="*/ 16928 w 937"/>
                <a:gd name="T41" fmla="*/ 9027 h 326"/>
                <a:gd name="T42" fmla="*/ 16951 w 937"/>
                <a:gd name="T43" fmla="*/ 9027 h 326"/>
                <a:gd name="T44" fmla="*/ 16951 w 937"/>
                <a:gd name="T45" fmla="*/ 9925 h 326"/>
                <a:gd name="T46" fmla="*/ 18799 w 937"/>
                <a:gd name="T47" fmla="*/ 9925 h 326"/>
                <a:gd name="T48" fmla="*/ 18799 w 937"/>
                <a:gd name="T49" fmla="*/ 250 h 326"/>
                <a:gd name="T50" fmla="*/ 16861 w 937"/>
                <a:gd name="T51" fmla="*/ 250 h 326"/>
                <a:gd name="T52" fmla="*/ 16861 w 937"/>
                <a:gd name="T53" fmla="*/ 3772 h 326"/>
                <a:gd name="T54" fmla="*/ 15276 w 937"/>
                <a:gd name="T55" fmla="*/ 8659 h 326"/>
                <a:gd name="T56" fmla="*/ 13589 w 937"/>
                <a:gd name="T57" fmla="*/ 6415 h 326"/>
                <a:gd name="T58" fmla="*/ 15276 w 937"/>
                <a:gd name="T59" fmla="*/ 4178 h 326"/>
                <a:gd name="T60" fmla="*/ 16928 w 937"/>
                <a:gd name="T61" fmla="*/ 6377 h 326"/>
                <a:gd name="T62" fmla="*/ 15276 w 937"/>
                <a:gd name="T63" fmla="*/ 8659 h 326"/>
                <a:gd name="T64" fmla="*/ 23097 w 937"/>
                <a:gd name="T65" fmla="*/ 2700 h 326"/>
                <a:gd name="T66" fmla="*/ 19512 w 937"/>
                <a:gd name="T67" fmla="*/ 6415 h 326"/>
                <a:gd name="T68" fmla="*/ 23097 w 937"/>
                <a:gd name="T69" fmla="*/ 10121 h 326"/>
                <a:gd name="T70" fmla="*/ 26370 w 937"/>
                <a:gd name="T71" fmla="*/ 7750 h 326"/>
                <a:gd name="T72" fmla="*/ 24682 w 937"/>
                <a:gd name="T73" fmla="*/ 7750 h 326"/>
                <a:gd name="T74" fmla="*/ 23165 w 937"/>
                <a:gd name="T75" fmla="*/ 8659 h 326"/>
                <a:gd name="T76" fmla="*/ 21412 w 937"/>
                <a:gd name="T77" fmla="*/ 6878 h 326"/>
                <a:gd name="T78" fmla="*/ 26492 w 937"/>
                <a:gd name="T79" fmla="*/ 6878 h 326"/>
                <a:gd name="T80" fmla="*/ 23097 w 937"/>
                <a:gd name="T81" fmla="*/ 2700 h 326"/>
                <a:gd name="T82" fmla="*/ 21412 w 937"/>
                <a:gd name="T83" fmla="*/ 5669 h 326"/>
                <a:gd name="T84" fmla="*/ 23036 w 937"/>
                <a:gd name="T85" fmla="*/ 4178 h 326"/>
                <a:gd name="T86" fmla="*/ 24567 w 937"/>
                <a:gd name="T87" fmla="*/ 5669 h 326"/>
                <a:gd name="T88" fmla="*/ 21412 w 937"/>
                <a:gd name="T89" fmla="*/ 5669 h 326"/>
                <a:gd name="T90" fmla="*/ 27279 w 937"/>
                <a:gd name="T91" fmla="*/ 9925 h 326"/>
                <a:gd name="T92" fmla="*/ 29205 w 937"/>
                <a:gd name="T93" fmla="*/ 9925 h 326"/>
                <a:gd name="T94" fmla="*/ 29205 w 937"/>
                <a:gd name="T95" fmla="*/ 250 h 326"/>
                <a:gd name="T96" fmla="*/ 27279 w 937"/>
                <a:gd name="T97" fmla="*/ 250 h 326"/>
                <a:gd name="T98" fmla="*/ 27279 w 937"/>
                <a:gd name="T99" fmla="*/ 9925 h 326"/>
                <a:gd name="T100" fmla="*/ 8915 w 937"/>
                <a:gd name="T101" fmla="*/ 9925 h 326"/>
                <a:gd name="T102" fmla="*/ 10843 w 937"/>
                <a:gd name="T103" fmla="*/ 9925 h 326"/>
                <a:gd name="T104" fmla="*/ 10843 w 937"/>
                <a:gd name="T105" fmla="*/ 2900 h 326"/>
                <a:gd name="T106" fmla="*/ 8915 w 937"/>
                <a:gd name="T107" fmla="*/ 2900 h 326"/>
                <a:gd name="T108" fmla="*/ 8915 w 937"/>
                <a:gd name="T109" fmla="*/ 9925 h 326"/>
                <a:gd name="T110" fmla="*/ 8915 w 937"/>
                <a:gd name="T111" fmla="*/ 1831 h 326"/>
                <a:gd name="T112" fmla="*/ 10843 w 937"/>
                <a:gd name="T113" fmla="*/ 1831 h 326"/>
                <a:gd name="T114" fmla="*/ 10843 w 937"/>
                <a:gd name="T115" fmla="*/ 250 h 326"/>
                <a:gd name="T116" fmla="*/ 8915 w 937"/>
                <a:gd name="T117" fmla="*/ 250 h 326"/>
                <a:gd name="T118" fmla="*/ 8915 w 937"/>
                <a:gd name="T119" fmla="*/ 1831 h 3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cxnSp>
        <p:nvCxnSpPr>
          <p:cNvPr id="10" name="Straight Connector 18">
            <a:extLst>
              <a:ext uri="{FF2B5EF4-FFF2-40B4-BE49-F238E27FC236}">
                <a16:creationId xmlns:a16="http://schemas.microsoft.com/office/drawing/2014/main" id="{2EEC66F6-BF49-4E4B-8C3C-532D144DFF7D}"/>
              </a:ext>
            </a:extLst>
          </p:cNvPr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kt 82" hidden="1">
            <a:extLst>
              <a:ext uri="{FF2B5EF4-FFF2-40B4-BE49-F238E27FC236}">
                <a16:creationId xmlns:a16="http://schemas.microsoft.com/office/drawing/2014/main" id="{2F6D2158-DF9A-414F-BD51-FA2A868D51C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11" name="Objekt 82" hidden="1">
                        <a:extLst>
                          <a:ext uri="{FF2B5EF4-FFF2-40B4-BE49-F238E27FC236}">
                            <a16:creationId xmlns:a16="http://schemas.microsoft.com/office/drawing/2014/main" id="{2F6D2158-DF9A-414F-BD51-FA2A868D51C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1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137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heme" Target="../theme/theme1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tags" Target="../tags/tag1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kt 84" hidden="1">
            <a:extLst>
              <a:ext uri="{FF2B5EF4-FFF2-40B4-BE49-F238E27FC236}">
                <a16:creationId xmlns:a16="http://schemas.microsoft.com/office/drawing/2014/main" id="{59032CAB-C573-4E32-8928-97CC4EE55A0E}"/>
              </a:ext>
            </a:extLst>
          </p:cNvPr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7170" name="Objekt 84" hidden="1">
                        <a:extLst>
                          <a:ext uri="{FF2B5EF4-FFF2-40B4-BE49-F238E27FC236}">
                            <a16:creationId xmlns:a16="http://schemas.microsoft.com/office/drawing/2014/main" id="{59032CAB-C573-4E32-8928-97CC4EE55A0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Titelplatzhalter 1">
            <a:extLst>
              <a:ext uri="{FF2B5EF4-FFF2-40B4-BE49-F238E27FC236}">
                <a16:creationId xmlns:a16="http://schemas.microsoft.com/office/drawing/2014/main" id="{60F8BB63-A1F6-4F8A-825A-64746DC428B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334963"/>
            <a:ext cx="7994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altLang="fr-FR" noProof="1"/>
              <a:t>Titelmasterformat durch Klicken bearbeiten</a:t>
            </a:r>
            <a:endParaRPr lang="en-GB" altLang="fr-FR"/>
          </a:p>
        </p:txBody>
      </p:sp>
      <p:sp>
        <p:nvSpPr>
          <p:cNvPr id="7172" name="Textplatzhalter 2">
            <a:extLst>
              <a:ext uri="{FF2B5EF4-FFF2-40B4-BE49-F238E27FC236}">
                <a16:creationId xmlns:a16="http://schemas.microsoft.com/office/drawing/2014/main" id="{2F2148B9-6219-423B-B9B1-328EB5C7ECD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85900"/>
            <a:ext cx="7993063" cy="449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1"/>
              <a:t>Click to edit text style</a:t>
            </a:r>
          </a:p>
          <a:p>
            <a:pPr lvl="1"/>
            <a:r>
              <a:rPr lang="en-GB" altLang="fr-FR"/>
              <a:t>Second level</a:t>
            </a:r>
          </a:p>
          <a:p>
            <a:pPr lvl="2"/>
            <a:r>
              <a:rPr lang="en-GB" altLang="fr-FR"/>
              <a:t>Third level</a:t>
            </a:r>
          </a:p>
          <a:p>
            <a:pPr lvl="3"/>
            <a:r>
              <a:rPr lang="en-GB" altLang="fr-FR"/>
              <a:t>Forth level</a:t>
            </a:r>
          </a:p>
          <a:p>
            <a:pPr lvl="4"/>
            <a:r>
              <a:rPr lang="en-GB" altLang="fr-FR"/>
              <a:t>Fifth level</a:t>
            </a:r>
          </a:p>
        </p:txBody>
      </p:sp>
      <p:sp>
        <p:nvSpPr>
          <p:cNvPr id="86" name="Footer Placeholder 3">
            <a:extLst>
              <a:ext uri="{FF2B5EF4-FFF2-40B4-BE49-F238E27FC236}">
                <a16:creationId xmlns:a16="http://schemas.microsoft.com/office/drawing/2014/main" id="{FD80627C-0082-49A7-A790-B419CC1FECAB}"/>
              </a:ext>
            </a:extLst>
          </p:cNvPr>
          <p:cNvSpPr txBox="1">
            <a:spLocks/>
          </p:cNvSpPr>
          <p:nvPr/>
        </p:nvSpPr>
        <p:spPr>
          <a:xfrm>
            <a:off x="1377950" y="6472238"/>
            <a:ext cx="11414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07 November 2019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>
            <a:extLst>
              <a:ext uri="{FF2B5EF4-FFF2-40B4-BE49-F238E27FC236}">
                <a16:creationId xmlns:a16="http://schemas.microsoft.com/office/drawing/2014/main" id="{48B6B3CF-E431-463A-8577-C0696DD94F19}"/>
              </a:ext>
            </a:extLst>
          </p:cNvPr>
          <p:cNvSpPr txBox="1">
            <a:spLocks/>
          </p:cNvSpPr>
          <p:nvPr/>
        </p:nvSpPr>
        <p:spPr>
          <a:xfrm>
            <a:off x="647700" y="6472238"/>
            <a:ext cx="4429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D9A2BF32-F70A-44E3-B222-B104DBA253BF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‹N°›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7175" name="Group 7">
            <a:extLst>
              <a:ext uri="{FF2B5EF4-FFF2-40B4-BE49-F238E27FC236}">
                <a16:creationId xmlns:a16="http://schemas.microsoft.com/office/drawing/2014/main" id="{9559AD99-62AC-4B91-93F5-BB9CD67C6DE0}"/>
              </a:ext>
            </a:extLst>
          </p:cNvPr>
          <p:cNvGrpSpPr>
            <a:grpSpLocks/>
          </p:cNvGrpSpPr>
          <p:nvPr/>
        </p:nvGrpSpPr>
        <p:grpSpPr bwMode="auto">
          <a:xfrm>
            <a:off x="7723188" y="6499225"/>
            <a:ext cx="920750" cy="252413"/>
            <a:chOff x="1005" y="1644"/>
            <a:chExt cx="3749" cy="1030"/>
          </a:xfrm>
        </p:grpSpPr>
        <p:sp>
          <p:nvSpPr>
            <p:cNvPr id="7177" name="Freeform 8">
              <a:extLst>
                <a:ext uri="{FF2B5EF4-FFF2-40B4-BE49-F238E27FC236}">
                  <a16:creationId xmlns:a16="http://schemas.microsoft.com/office/drawing/2014/main" id="{E786354E-381B-495F-954E-4675FE796BB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178" name="Freeform 9">
              <a:extLst>
                <a:ext uri="{FF2B5EF4-FFF2-40B4-BE49-F238E27FC236}">
                  <a16:creationId xmlns:a16="http://schemas.microsoft.com/office/drawing/2014/main" id="{940005A3-6CF2-4C22-9FFC-0288601B191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11162 w 501"/>
                <a:gd name="T1" fmla="*/ 9771 h 429"/>
                <a:gd name="T2" fmla="*/ 10531 w 501"/>
                <a:gd name="T3" fmla="*/ 8956 h 429"/>
                <a:gd name="T4" fmla="*/ 10298 w 501"/>
                <a:gd name="T5" fmla="*/ 8649 h 429"/>
                <a:gd name="T6" fmla="*/ 8954 w 501"/>
                <a:gd name="T7" fmla="*/ 8017 h 429"/>
                <a:gd name="T8" fmla="*/ 7214 w 501"/>
                <a:gd name="T9" fmla="*/ 9771 h 429"/>
                <a:gd name="T10" fmla="*/ 8954 w 501"/>
                <a:gd name="T11" fmla="*/ 11487 h 429"/>
                <a:gd name="T12" fmla="*/ 10298 w 501"/>
                <a:gd name="T13" fmla="*/ 10866 h 429"/>
                <a:gd name="T14" fmla="*/ 10531 w 501"/>
                <a:gd name="T15" fmla="*/ 10554 h 429"/>
                <a:gd name="T16" fmla="*/ 11162 w 501"/>
                <a:gd name="T17" fmla="*/ 9771 h 429"/>
                <a:gd name="T18" fmla="*/ 5041 w 501"/>
                <a:gd name="T19" fmla="*/ 9731 h 429"/>
                <a:gd name="T20" fmla="*/ 8954 w 501"/>
                <a:gd name="T21" fmla="*/ 5859 h 429"/>
                <a:gd name="T22" fmla="*/ 11943 w 501"/>
                <a:gd name="T23" fmla="*/ 7235 h 429"/>
                <a:gd name="T24" fmla="*/ 11965 w 501"/>
                <a:gd name="T25" fmla="*/ 7301 h 429"/>
                <a:gd name="T26" fmla="*/ 12033 w 501"/>
                <a:gd name="T27" fmla="*/ 7273 h 429"/>
                <a:gd name="T28" fmla="*/ 7766 w 501"/>
                <a:gd name="T29" fmla="*/ 0 h 429"/>
                <a:gd name="T30" fmla="*/ 0 w 501"/>
                <a:gd name="T31" fmla="*/ 13392 h 429"/>
                <a:gd name="T32" fmla="*/ 7582 w 501"/>
                <a:gd name="T33" fmla="*/ 13392 h 429"/>
                <a:gd name="T34" fmla="*/ 7622 w 501"/>
                <a:gd name="T35" fmla="*/ 13364 h 429"/>
                <a:gd name="T36" fmla="*/ 6836 w 501"/>
                <a:gd name="T37" fmla="*/ 13024 h 429"/>
                <a:gd name="T38" fmla="*/ 5041 w 501"/>
                <a:gd name="T39" fmla="*/ 9731 h 429"/>
                <a:gd name="T40" fmla="*/ 15417 w 501"/>
                <a:gd name="T41" fmla="*/ 13324 h 429"/>
                <a:gd name="T42" fmla="*/ 14614 w 501"/>
                <a:gd name="T43" fmla="*/ 13111 h 429"/>
                <a:gd name="T44" fmla="*/ 12583 w 501"/>
                <a:gd name="T45" fmla="*/ 11447 h 429"/>
                <a:gd name="T46" fmla="*/ 11809 w 501"/>
                <a:gd name="T47" fmla="*/ 12426 h 429"/>
                <a:gd name="T48" fmla="*/ 10349 w 501"/>
                <a:gd name="T49" fmla="*/ 13364 h 429"/>
                <a:gd name="T50" fmla="*/ 10349 w 501"/>
                <a:gd name="T51" fmla="*/ 13392 h 429"/>
                <a:gd name="T52" fmla="*/ 15573 w 501"/>
                <a:gd name="T53" fmla="*/ 13392 h 429"/>
                <a:gd name="T54" fmla="*/ 15573 w 501"/>
                <a:gd name="T55" fmla="*/ 13364 h 429"/>
                <a:gd name="T56" fmla="*/ 15417 w 501"/>
                <a:gd name="T57" fmla="*/ 13324 h 4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179" name="Freeform 10">
              <a:extLst>
                <a:ext uri="{FF2B5EF4-FFF2-40B4-BE49-F238E27FC236}">
                  <a16:creationId xmlns:a16="http://schemas.microsoft.com/office/drawing/2014/main" id="{375A982B-3E17-4266-9968-11F56593F44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5333 w 937"/>
                <a:gd name="T1" fmla="*/ 4228 h 326"/>
                <a:gd name="T2" fmla="*/ 2429 w 937"/>
                <a:gd name="T3" fmla="*/ 2768 h 326"/>
                <a:gd name="T4" fmla="*/ 3892 w 937"/>
                <a:gd name="T5" fmla="*/ 1646 h 326"/>
                <a:gd name="T6" fmla="*/ 5789 w 937"/>
                <a:gd name="T7" fmla="*/ 3108 h 326"/>
                <a:gd name="T8" fmla="*/ 7890 w 937"/>
                <a:gd name="T9" fmla="*/ 3108 h 326"/>
                <a:gd name="T10" fmla="*/ 3986 w 937"/>
                <a:gd name="T11" fmla="*/ 0 h 326"/>
                <a:gd name="T12" fmla="*/ 369 w 937"/>
                <a:gd name="T13" fmla="*/ 2924 h 326"/>
                <a:gd name="T14" fmla="*/ 3244 w 937"/>
                <a:gd name="T15" fmla="*/ 5690 h 326"/>
                <a:gd name="T16" fmla="*/ 6136 w 937"/>
                <a:gd name="T17" fmla="*/ 7287 h 326"/>
                <a:gd name="T18" fmla="*/ 4232 w 937"/>
                <a:gd name="T19" fmla="*/ 8496 h 326"/>
                <a:gd name="T20" fmla="*/ 2082 w 937"/>
                <a:gd name="T21" fmla="*/ 6694 h 326"/>
                <a:gd name="T22" fmla="*/ 28 w 937"/>
                <a:gd name="T23" fmla="*/ 6694 h 326"/>
                <a:gd name="T24" fmla="*/ 4182 w 937"/>
                <a:gd name="T25" fmla="*/ 10147 h 326"/>
                <a:gd name="T26" fmla="*/ 8190 w 937"/>
                <a:gd name="T27" fmla="*/ 7034 h 326"/>
                <a:gd name="T28" fmla="*/ 5333 w 937"/>
                <a:gd name="T29" fmla="*/ 4228 h 326"/>
                <a:gd name="T30" fmla="*/ 16861 w 937"/>
                <a:gd name="T31" fmla="*/ 3772 h 326"/>
                <a:gd name="T32" fmla="*/ 16861 w 937"/>
                <a:gd name="T33" fmla="*/ 3772 h 326"/>
                <a:gd name="T34" fmla="*/ 14751 w 937"/>
                <a:gd name="T35" fmla="*/ 2700 h 326"/>
                <a:gd name="T36" fmla="*/ 11663 w 937"/>
                <a:gd name="T37" fmla="*/ 6349 h 326"/>
                <a:gd name="T38" fmla="*/ 14801 w 937"/>
                <a:gd name="T39" fmla="*/ 10121 h 326"/>
                <a:gd name="T40" fmla="*/ 16928 w 937"/>
                <a:gd name="T41" fmla="*/ 9027 h 326"/>
                <a:gd name="T42" fmla="*/ 16951 w 937"/>
                <a:gd name="T43" fmla="*/ 9027 h 326"/>
                <a:gd name="T44" fmla="*/ 16951 w 937"/>
                <a:gd name="T45" fmla="*/ 9925 h 326"/>
                <a:gd name="T46" fmla="*/ 18799 w 937"/>
                <a:gd name="T47" fmla="*/ 9925 h 326"/>
                <a:gd name="T48" fmla="*/ 18799 w 937"/>
                <a:gd name="T49" fmla="*/ 250 h 326"/>
                <a:gd name="T50" fmla="*/ 16861 w 937"/>
                <a:gd name="T51" fmla="*/ 250 h 326"/>
                <a:gd name="T52" fmla="*/ 16861 w 937"/>
                <a:gd name="T53" fmla="*/ 3772 h 326"/>
                <a:gd name="T54" fmla="*/ 15276 w 937"/>
                <a:gd name="T55" fmla="*/ 8659 h 326"/>
                <a:gd name="T56" fmla="*/ 13589 w 937"/>
                <a:gd name="T57" fmla="*/ 6415 h 326"/>
                <a:gd name="T58" fmla="*/ 15276 w 937"/>
                <a:gd name="T59" fmla="*/ 4178 h 326"/>
                <a:gd name="T60" fmla="*/ 16928 w 937"/>
                <a:gd name="T61" fmla="*/ 6377 h 326"/>
                <a:gd name="T62" fmla="*/ 15276 w 937"/>
                <a:gd name="T63" fmla="*/ 8659 h 326"/>
                <a:gd name="T64" fmla="*/ 23097 w 937"/>
                <a:gd name="T65" fmla="*/ 2700 h 326"/>
                <a:gd name="T66" fmla="*/ 19512 w 937"/>
                <a:gd name="T67" fmla="*/ 6415 h 326"/>
                <a:gd name="T68" fmla="*/ 23097 w 937"/>
                <a:gd name="T69" fmla="*/ 10121 h 326"/>
                <a:gd name="T70" fmla="*/ 26370 w 937"/>
                <a:gd name="T71" fmla="*/ 7750 h 326"/>
                <a:gd name="T72" fmla="*/ 24682 w 937"/>
                <a:gd name="T73" fmla="*/ 7750 h 326"/>
                <a:gd name="T74" fmla="*/ 23165 w 937"/>
                <a:gd name="T75" fmla="*/ 8659 h 326"/>
                <a:gd name="T76" fmla="*/ 21412 w 937"/>
                <a:gd name="T77" fmla="*/ 6878 h 326"/>
                <a:gd name="T78" fmla="*/ 26492 w 937"/>
                <a:gd name="T79" fmla="*/ 6878 h 326"/>
                <a:gd name="T80" fmla="*/ 23097 w 937"/>
                <a:gd name="T81" fmla="*/ 2700 h 326"/>
                <a:gd name="T82" fmla="*/ 21412 w 937"/>
                <a:gd name="T83" fmla="*/ 5669 h 326"/>
                <a:gd name="T84" fmla="*/ 23036 w 937"/>
                <a:gd name="T85" fmla="*/ 4178 h 326"/>
                <a:gd name="T86" fmla="*/ 24567 w 937"/>
                <a:gd name="T87" fmla="*/ 5669 h 326"/>
                <a:gd name="T88" fmla="*/ 21412 w 937"/>
                <a:gd name="T89" fmla="*/ 5669 h 326"/>
                <a:gd name="T90" fmla="*/ 27279 w 937"/>
                <a:gd name="T91" fmla="*/ 9925 h 326"/>
                <a:gd name="T92" fmla="*/ 29205 w 937"/>
                <a:gd name="T93" fmla="*/ 9925 h 326"/>
                <a:gd name="T94" fmla="*/ 29205 w 937"/>
                <a:gd name="T95" fmla="*/ 250 h 326"/>
                <a:gd name="T96" fmla="*/ 27279 w 937"/>
                <a:gd name="T97" fmla="*/ 250 h 326"/>
                <a:gd name="T98" fmla="*/ 27279 w 937"/>
                <a:gd name="T99" fmla="*/ 9925 h 326"/>
                <a:gd name="T100" fmla="*/ 8915 w 937"/>
                <a:gd name="T101" fmla="*/ 9925 h 326"/>
                <a:gd name="T102" fmla="*/ 10843 w 937"/>
                <a:gd name="T103" fmla="*/ 9925 h 326"/>
                <a:gd name="T104" fmla="*/ 10843 w 937"/>
                <a:gd name="T105" fmla="*/ 2900 h 326"/>
                <a:gd name="T106" fmla="*/ 8915 w 937"/>
                <a:gd name="T107" fmla="*/ 2900 h 326"/>
                <a:gd name="T108" fmla="*/ 8915 w 937"/>
                <a:gd name="T109" fmla="*/ 9925 h 326"/>
                <a:gd name="T110" fmla="*/ 8915 w 937"/>
                <a:gd name="T111" fmla="*/ 1831 h 326"/>
                <a:gd name="T112" fmla="*/ 10843 w 937"/>
                <a:gd name="T113" fmla="*/ 1831 h 326"/>
                <a:gd name="T114" fmla="*/ 10843 w 937"/>
                <a:gd name="T115" fmla="*/ 250 h 326"/>
                <a:gd name="T116" fmla="*/ 8915 w 937"/>
                <a:gd name="T117" fmla="*/ 250 h 326"/>
                <a:gd name="T118" fmla="*/ 8915 w 937"/>
                <a:gd name="T119" fmla="*/ 1831 h 3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B1458E4E-E98A-4197-A364-956901B588F1}"/>
              </a:ext>
            </a:extLst>
          </p:cNvPr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51529EB8-C5A6-4782-86C0-F2E7E52100A8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5"/>
    </p:custDataLst>
    <p:extLst>
      <p:ext uri="{BB962C8B-B14F-4D97-AF65-F5344CB8AC3E}">
        <p14:creationId xmlns:p14="http://schemas.microsoft.com/office/powerpoint/2010/main" val="26671049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E64B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9pPr>
    </p:titleStyle>
    <p:bodyStyle>
      <a:lvl1pPr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7010586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think-cell Folie" r:id="rId4" imgW="360" imgH="360" progId="">
                  <p:embed/>
                </p:oleObj>
              </mc:Choice>
              <mc:Fallback>
                <p:oleObj name="think-cell Folie" r:id="rId4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Group 1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888361"/>
              </p:ext>
            </p:extLst>
          </p:nvPr>
        </p:nvGraphicFramePr>
        <p:xfrm>
          <a:off x="651885" y="1743075"/>
          <a:ext cx="7997390" cy="3990181"/>
        </p:xfrm>
        <a:graphic>
          <a:graphicData uri="http://schemas.openxmlformats.org/drawingml/2006/table">
            <a:tbl>
              <a:tblPr/>
              <a:tblGrid>
                <a:gridCol w="38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302">
                <a:tc>
                  <a:txBody>
                    <a:bodyPr/>
                    <a:lstStyle>
                      <a:lvl1pPr marL="190500" indent="-190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</a:rPr>
                        <a:t>VALEUR ET AVANTAGES</a:t>
                      </a: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MS PGothic" pitchFamily="34" charset="-128"/>
                        <a:cs typeface="+mn-cs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DESCRIPTION</a:t>
                      </a:r>
                      <a:endParaRPr kumimoji="0" lang="fr-FR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>
                      <a:lvl1pPr marL="180975" indent="-180975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Réutilisation de l'eau de la laveuse de bouteilles comme </a:t>
                      </a:r>
                      <a:r>
                        <a:rPr lang="en-US" sz="1200" dirty="0" err="1"/>
                        <a:t>eau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d'entretien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sz="1200" dirty="0" err="1">
                          <a:sym typeface="Wingdings" panose="05000000000000000000" pitchFamily="2" charset="2"/>
                        </a:rPr>
                        <a:t>jusqu’à</a:t>
                      </a:r>
                      <a:r>
                        <a:rPr lang="en-US" sz="1200" dirty="0">
                          <a:sym typeface="Wingdings" panose="05000000000000000000" pitchFamily="2" charset="2"/>
                        </a:rPr>
                        <a:t> 50% </a:t>
                      </a:r>
                      <a:endParaRPr lang="en-US" sz="1200" dirty="0"/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Récupération de l'eau qui sort de la laveuse dans un réservoir dédié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endParaRPr lang="fr-FR" sz="1200" dirty="0"/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endParaRPr lang="fr-FR" sz="1200" dirty="0"/>
                    </a:p>
                    <a:p>
                      <a:pPr marL="162278" marR="0" lvl="1" indent="-16227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Pct val="100000"/>
                        <a:buFont typeface="Wingdings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lang="fr-FR" altLang="de-DE" sz="1400" kern="1200" noProof="1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de-DE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L'objectif est de vous donner la possibilité de réutiliser l'eau utilisée pour rincer les bouteilles au lieu de la jeter. 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L'eau récupérée peut être utilisée comme eau d'entretien (lavage de machines, par exemple) ou recyclée dans des installations à charbon actif. Elle ne peut être réutilisée comme eau de traitement, car l'eau récupérée contient des traces d'acide péracétique (APA).</a:t>
                      </a:r>
                      <a:endParaRPr kumimoji="0" lang="fr-FR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  <a:p>
                      <a:pPr marL="162000" marR="0" lvl="0" indent="-162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fr-FR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  <a:p>
                      <a:pPr marL="162000" marR="0" lvl="0" indent="-162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fr-FR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8316788" cy="789944"/>
          </a:xfrm>
        </p:spPr>
        <p:txBody>
          <a:bodyPr/>
          <a:lstStyle/>
          <a:p>
            <a:r>
              <a:rPr lang="fr-FR" sz="2750" dirty="0"/>
              <a:t>Réduction des gaspillages d'eau de traitement en réutilisant l'effluent de la laveuse de bouteilles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52988" y="1415120"/>
            <a:ext cx="7997825" cy="307975"/>
          </a:xfrm>
        </p:spPr>
        <p:txBody>
          <a:bodyPr vert="horz" lIns="0" tIns="0" rIns="0" bIns="0" rtlCol="0">
            <a:spAutoFit/>
          </a:bodyPr>
          <a:lstStyle/>
          <a:p>
            <a:r>
              <a:rPr lang="fr-FR" dirty="0"/>
              <a:t>Système de récupération d'eau de rinçage</a:t>
            </a:r>
            <a:endParaRPr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1885" y="5862257"/>
            <a:ext cx="7978774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indent="0" eaLnBrk="1" hangingPunct="1">
              <a:spcBef>
                <a:spcPct val="20000"/>
              </a:spcBef>
              <a:buNone/>
              <a:defRPr sz="800" kern="0"/>
            </a:lvl1pPr>
            <a:lvl2pPr marL="182563" indent="-182563" eaLnBrk="1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</a:lvl2pPr>
            <a:lvl3pPr marL="357188" indent="-174625" eaLnBrk="1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sz="1600"/>
            </a:lvl3pPr>
            <a:lvl4pPr marL="539750" indent="-182563" eaLnBrk="1" hangingPunct="1">
              <a:spcBef>
                <a:spcPts val="0"/>
              </a:spcBef>
              <a:buFont typeface="Wingdings" pitchFamily="2" charset="2"/>
              <a:buChar char="§"/>
              <a:defRPr sz="1600"/>
            </a:lvl4pPr>
            <a:lvl5pPr marL="714375" indent="-174625" eaLnBrk="1" hangingPunct="1">
              <a:spcBef>
                <a:spcPts val="0"/>
              </a:spcBef>
              <a:buFont typeface="Wingdings" pitchFamily="2" charset="2"/>
              <a:buChar char="§"/>
              <a:defRPr sz="1600"/>
            </a:lvl5pPr>
            <a:lvl6pPr marL="2514600" indent="-228600" eaLnBrk="1" hangingPunct="1">
              <a:spcBef>
                <a:spcPct val="20000"/>
              </a:spcBef>
              <a:buChar char="•"/>
              <a:defRPr sz="2000"/>
            </a:lvl6pPr>
            <a:lvl7pPr marL="2971800" indent="-228600" eaLnBrk="1" hangingPunct="1">
              <a:spcBef>
                <a:spcPct val="20000"/>
              </a:spcBef>
              <a:buChar char="•"/>
              <a:defRPr sz="2000"/>
            </a:lvl7pPr>
            <a:lvl8pPr marL="3429000" indent="-228600" eaLnBrk="1" hangingPunct="1">
              <a:spcBef>
                <a:spcPct val="20000"/>
              </a:spcBef>
              <a:buChar char="•"/>
              <a:defRPr sz="2000"/>
            </a:lvl8pPr>
            <a:lvl9pPr marL="3886200" indent="-228600" eaLnBrk="1" hangingPunct="1">
              <a:spcBef>
                <a:spcPct val="20000"/>
              </a:spcBef>
              <a:buChar char="•"/>
              <a:defRPr sz="2000"/>
            </a:lvl9pPr>
            <a:extLst/>
          </a:lstStyle>
          <a:p>
            <a:r>
              <a:rPr dirty="0">
                <a:solidFill>
                  <a:srgbClr val="000000"/>
                </a:solidFill>
              </a:rPr>
              <a:t>Valeur : optimisation des </a:t>
            </a:r>
            <a:r>
              <a:rPr dirty="0" err="1">
                <a:solidFill>
                  <a:srgbClr val="000000"/>
                </a:solidFill>
              </a:rPr>
              <a:t>coûts</a:t>
            </a:r>
            <a:r>
              <a:rPr lang="fr-FR" dirty="0">
                <a:solidFill>
                  <a:srgbClr val="000000"/>
                </a:solidFill>
              </a:rPr>
              <a:t>, Développement durable</a:t>
            </a:r>
          </a:p>
          <a:p>
            <a:r>
              <a:rPr dirty="0">
                <a:solidFill>
                  <a:srgbClr val="000000"/>
                </a:solidFill>
              </a:rPr>
              <a:t>Équipements : remplisseuses aseptiques (FMa)</a:t>
            </a:r>
          </a:p>
          <a:p>
            <a:r>
              <a:rPr dirty="0">
                <a:solidFill>
                  <a:srgbClr val="000000"/>
                </a:solidFill>
              </a:rPr>
              <a:t>Code catalogue : SP008</a:t>
            </a:r>
          </a:p>
        </p:txBody>
      </p:sp>
      <p:sp>
        <p:nvSpPr>
          <p:cNvPr id="5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buClr>
                <a:srgbClr val="E64B00"/>
              </a:buClr>
            </a:pPr>
            <a:endParaRPr lang="en-US" sz="100" dirty="0" err="1">
              <a:solidFill>
                <a:srgbClr val="FFFFFF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27" y="4149080"/>
            <a:ext cx="3600000" cy="125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84199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E-modele" id="{16C6E12C-1E21-48B3-BC3B-A4C11BF45D07}" vid="{56CFF798-9613-40F9-8F33-2A66BF195C2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2811</TotalTime>
  <Words>119</Words>
  <Application>Microsoft Office PowerPoint</Application>
  <PresentationFormat>Affichage à l'écran (4:3)</PresentationFormat>
  <Paragraphs>12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Wingdings</vt:lpstr>
      <vt:lpstr>NewSidel_Template_4x3_with add layouts</vt:lpstr>
      <vt:lpstr>think-cell Folie</vt:lpstr>
      <vt:lpstr>Réduction des gaspillages d'eau de traitement en réutilisant l'effluent de la laveuse de bouteilles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Réduction des gaspillages d'eau de traitement en réutilisant l'effluent de la laveuse de bouteilles</dc:title>
  <dc:creator>Gouriou, Lydie</dc:creator>
  <cp:lastModifiedBy>Sorega, Dan</cp:lastModifiedBy>
  <cp:revision>3</cp:revision>
  <dcterms:created xsi:type="dcterms:W3CDTF">2014-07-17T09:58:30Z</dcterms:created>
  <dcterms:modified xsi:type="dcterms:W3CDTF">2019-11-07T14:10:18Z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4480757-a570-4f64-84e7-c5b3ffe9d573_Enabled">
    <vt:lpwstr>True</vt:lpwstr>
  </property>
  <property fmtid="{D5CDD505-2E9C-101B-9397-08002B2CF9AE}" pid="3" name="MSIP_Label_94480757-a570-4f64-84e7-c5b3ffe9d573_SiteId">
    <vt:lpwstr>2390cbd1-e663-4321-bc93-ba298637ce52</vt:lpwstr>
  </property>
  <property fmtid="{D5CDD505-2E9C-101B-9397-08002B2CF9AE}" pid="4" name="MSIP_Label_94480757-a570-4f64-84e7-c5b3ffe9d573_Owner">
    <vt:lpwstr>107200@sidel.com</vt:lpwstr>
  </property>
  <property fmtid="{D5CDD505-2E9C-101B-9397-08002B2CF9AE}" pid="5" name="MSIP_Label_94480757-a570-4f64-84e7-c5b3ffe9d573_SetDate">
    <vt:lpwstr>2019-11-07T13:29:05.5161733Z</vt:lpwstr>
  </property>
  <property fmtid="{D5CDD505-2E9C-101B-9397-08002B2CF9AE}" pid="6" name="MSIP_Label_94480757-a570-4f64-84e7-c5b3ffe9d573_Name">
    <vt:lpwstr>General</vt:lpwstr>
  </property>
  <property fmtid="{D5CDD505-2E9C-101B-9397-08002B2CF9AE}" pid="7" name="MSIP_Label_94480757-a570-4f64-84e7-c5b3ffe9d573_Application">
    <vt:lpwstr>Microsoft Azure Information Protection</vt:lpwstr>
  </property>
  <property fmtid="{D5CDD505-2E9C-101B-9397-08002B2CF9AE}" pid="8" name="MSIP_Label_94480757-a570-4f64-84e7-c5b3ffe9d573_Extended_MSFT_Method">
    <vt:lpwstr>Automatic</vt:lpwstr>
  </property>
  <property fmtid="{D5CDD505-2E9C-101B-9397-08002B2CF9AE}" pid="9" name="Sensitivity">
    <vt:lpwstr>General</vt:lpwstr>
  </property>
</Properties>
</file>