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4"/>
    <p:sldMasterId id="2147483868" r:id="rId5"/>
    <p:sldMasterId id="2147483898" r:id="rId6"/>
    <p:sldMasterId id="2147483910" r:id="rId7"/>
  </p:sldMasterIdLst>
  <p:notesMasterIdLst>
    <p:notesMasterId r:id="rId18"/>
  </p:notesMasterIdLst>
  <p:handoutMasterIdLst>
    <p:handoutMasterId r:id="rId19"/>
  </p:handoutMasterIdLst>
  <p:sldIdLst>
    <p:sldId id="667" r:id="rId8"/>
    <p:sldId id="668" r:id="rId9"/>
    <p:sldId id="669" r:id="rId10"/>
    <p:sldId id="670" r:id="rId11"/>
    <p:sldId id="1220" r:id="rId12"/>
    <p:sldId id="437" r:id="rId13"/>
    <p:sldId id="438" r:id="rId14"/>
    <p:sldId id="441" r:id="rId15"/>
    <p:sldId id="676" r:id="rId16"/>
    <p:sldId id="471" r:id="rId17"/>
  </p:sldIdLst>
  <p:sldSz cx="10693400" cy="7561263"/>
  <p:notesSz cx="6805613" cy="9944100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3">
          <p15:clr>
            <a:srgbClr val="A4A3A4"/>
          </p15:clr>
        </p15:guide>
        <p15:guide id="2" orient="horz" pos="1792">
          <p15:clr>
            <a:srgbClr val="A4A3A4"/>
          </p15:clr>
        </p15:guide>
        <p15:guide id="3" pos="3368">
          <p15:clr>
            <a:srgbClr val="A4A3A4"/>
          </p15:clr>
        </p15:guide>
        <p15:guide id="4" orient="horz" pos="1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BB7759"/>
    <a:srgbClr val="003366"/>
    <a:srgbClr val="A8C745"/>
    <a:srgbClr val="9EBE38"/>
    <a:srgbClr val="990000"/>
    <a:srgbClr val="FF990B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B3CDA-6E79-42B4-994C-82C2BCAD96C7}" v="1" dt="2022-03-29T15:57:43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1" autoAdjust="0"/>
    <p:restoredTop sz="94625" autoAdjust="0"/>
  </p:normalViewPr>
  <p:slideViewPr>
    <p:cSldViewPr snapToGrid="0">
      <p:cViewPr varScale="1">
        <p:scale>
          <a:sx n="92" d="100"/>
          <a:sy n="92" d="100"/>
        </p:scale>
        <p:origin x="1752" y="90"/>
      </p:cViewPr>
      <p:guideLst>
        <p:guide orient="horz" pos="2563"/>
        <p:guide orient="horz" pos="1792"/>
        <p:guide pos="3368"/>
        <p:guide orient="horz" pos="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688"/>
    </p:cViewPr>
  </p:sorterViewPr>
  <p:notesViewPr>
    <p:cSldViewPr snapToGrid="0">
      <p:cViewPr varScale="1">
        <p:scale>
          <a:sx n="76" d="100"/>
          <a:sy n="76" d="100"/>
        </p:scale>
        <p:origin x="-2160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mo, Claudio" userId="ef76c6e2-d490-4122-930c-77cb3a333acb" providerId="ADAL" clId="{430B3CDA-6E79-42B4-994C-82C2BCAD96C7}"/>
    <pc:docChg chg="undo modSld">
      <pc:chgData name="Pomo, Claudio" userId="ef76c6e2-d490-4122-930c-77cb3a333acb" providerId="ADAL" clId="{430B3CDA-6E79-42B4-994C-82C2BCAD96C7}" dt="2022-03-29T16:09:30.597" v="3" actId="6549"/>
      <pc:docMkLst>
        <pc:docMk/>
      </pc:docMkLst>
      <pc:sldChg chg="addSp modSp">
        <pc:chgData name="Pomo, Claudio" userId="ef76c6e2-d490-4122-930c-77cb3a333acb" providerId="ADAL" clId="{430B3CDA-6E79-42B4-994C-82C2BCAD96C7}" dt="2022-03-29T15:57:43.283" v="2" actId="164"/>
        <pc:sldMkLst>
          <pc:docMk/>
          <pc:sldMk cId="2803675645" sldId="437"/>
        </pc:sldMkLst>
        <pc:spChg chg="mod">
          <ac:chgData name="Pomo, Claudio" userId="ef76c6e2-d490-4122-930c-77cb3a333acb" providerId="ADAL" clId="{430B3CDA-6E79-42B4-994C-82C2BCAD96C7}" dt="2022-03-29T15:57:43.283" v="2" actId="164"/>
          <ac:spMkLst>
            <pc:docMk/>
            <pc:sldMk cId="2803675645" sldId="437"/>
            <ac:spMk id="12" creationId="{5A0EDC78-87F0-4DF4-87F7-860E17A304FB}"/>
          </ac:spMkLst>
        </pc:spChg>
        <pc:grpChg chg="add mod">
          <ac:chgData name="Pomo, Claudio" userId="ef76c6e2-d490-4122-930c-77cb3a333acb" providerId="ADAL" clId="{430B3CDA-6E79-42B4-994C-82C2BCAD96C7}" dt="2022-03-29T15:57:43.283" v="2" actId="164"/>
          <ac:grpSpMkLst>
            <pc:docMk/>
            <pc:sldMk cId="2803675645" sldId="437"/>
            <ac:grpSpMk id="4" creationId="{E9224199-3996-42BE-9634-08A46800D2F3}"/>
          </ac:grpSpMkLst>
        </pc:grpChg>
        <pc:picChg chg="mod">
          <ac:chgData name="Pomo, Claudio" userId="ef76c6e2-d490-4122-930c-77cb3a333acb" providerId="ADAL" clId="{430B3CDA-6E79-42B4-994C-82C2BCAD96C7}" dt="2022-03-29T15:57:43.283" v="2" actId="164"/>
          <ac:picMkLst>
            <pc:docMk/>
            <pc:sldMk cId="2803675645" sldId="437"/>
            <ac:picMk id="3" creationId="{34265A37-40FC-425E-BF6B-AF6EA5A7149A}"/>
          </ac:picMkLst>
        </pc:picChg>
        <pc:picChg chg="mod">
          <ac:chgData name="Pomo, Claudio" userId="ef76c6e2-d490-4122-930c-77cb3a333acb" providerId="ADAL" clId="{430B3CDA-6E79-42B4-994C-82C2BCAD96C7}" dt="2022-03-29T15:57:43.283" v="2" actId="164"/>
          <ac:picMkLst>
            <pc:docMk/>
            <pc:sldMk cId="2803675645" sldId="437"/>
            <ac:picMk id="6" creationId="{F8749173-6850-461C-BA86-136A5A5A2EDF}"/>
          </ac:picMkLst>
        </pc:picChg>
      </pc:sldChg>
      <pc:sldChg chg="modSp">
        <pc:chgData name="Pomo, Claudio" userId="ef76c6e2-d490-4122-930c-77cb3a333acb" providerId="ADAL" clId="{430B3CDA-6E79-42B4-994C-82C2BCAD96C7}" dt="2022-03-29T16:09:30.597" v="3" actId="6549"/>
        <pc:sldMkLst>
          <pc:docMk/>
          <pc:sldMk cId="1484322854" sldId="1220"/>
        </pc:sldMkLst>
        <pc:spChg chg="mod">
          <ac:chgData name="Pomo, Claudio" userId="ef76c6e2-d490-4122-930c-77cb3a333acb" providerId="ADAL" clId="{430B3CDA-6E79-42B4-994C-82C2BCAD96C7}" dt="2022-03-29T16:09:30.597" v="3" actId="6549"/>
          <ac:spMkLst>
            <pc:docMk/>
            <pc:sldMk cId="1484322854" sldId="1220"/>
            <ac:spMk id="3" creationId="{577C083B-820F-4427-A9C0-FE82216251E8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80918" y="9554582"/>
            <a:ext cx="549283" cy="26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485" tIns="39797" rIns="81485" bIns="39797" anchor="ctr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4813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6450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8088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9725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669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241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813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385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fld id="{1C239B82-A2F5-4DC9-A5AB-91C2A636AD1D}" type="slidenum">
              <a:rPr lang="fr-FR" altLang="zh-CN" sz="1200" b="0"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fr-FR" altLang="zh-CN" sz="1200" b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76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648" y="4726077"/>
            <a:ext cx="4980317" cy="419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485" tIns="39797" rIns="81485" bIns="39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noProof="0"/>
              <a:t>Cliquez pour modifier le style de texte du masque</a:t>
            </a:r>
          </a:p>
          <a:p>
            <a:pPr lvl="1"/>
            <a:r>
              <a:rPr lang="fr-FR" altLang="zh-CN" noProof="0"/>
              <a:t>Second niveau</a:t>
            </a:r>
          </a:p>
          <a:p>
            <a:pPr lvl="2"/>
            <a:r>
              <a:rPr lang="fr-FR" altLang="zh-CN" noProof="0"/>
              <a:t>Troisième niveau</a:t>
            </a:r>
          </a:p>
          <a:p>
            <a:pPr lvl="3"/>
            <a:r>
              <a:rPr lang="fr-FR" altLang="zh-CN" noProof="0"/>
              <a:t>Quatrième niveau</a:t>
            </a:r>
          </a:p>
          <a:p>
            <a:pPr lvl="4"/>
            <a:r>
              <a:rPr lang="fr-FR" altLang="zh-CN" noProof="0"/>
              <a:t>Cinquième niveau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27050" y="576263"/>
            <a:ext cx="5753100" cy="4068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80918" y="9554582"/>
            <a:ext cx="549283" cy="26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485" tIns="39797" rIns="81485" bIns="39797" anchor="ctr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4813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6450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8088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9725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669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241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813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385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fld id="{E6FB88F8-BE06-4309-B3DC-39FA6B457582}" type="slidenum">
              <a:rPr lang="fr-FR" altLang="zh-CN" sz="1200" b="0" smtClean="0"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fr-FR" altLang="zh-CN" sz="1200" b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74688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338138" algn="l" defTabSz="674688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674688" algn="l" defTabSz="674688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012825" algn="l" defTabSz="674688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347788" algn="l" defTabSz="674688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4565404-D361-44A7-9B69-8941A562BA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842963"/>
            <a:ext cx="4403725" cy="3114675"/>
          </a:xfrm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0BC8A63C-1727-4D60-97AF-5F954D934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97762CB4-CD0D-43F6-9279-838D90CE9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0E914-62C3-40D4-8C33-441E3EA412AB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5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1.xml"/><Relationship Id="rId7" Type="http://schemas.openxmlformats.org/officeDocument/2006/relationships/image" Target="../media/image13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jpg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7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1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5.emf"/><Relationship Id="rId2" Type="http://schemas.openxmlformats.org/officeDocument/2006/relationships/tags" Target="../tags/tag3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.emf"/><Relationship Id="rId2" Type="http://schemas.openxmlformats.org/officeDocument/2006/relationships/tags" Target="../tags/tag38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emf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emf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757450" y="369133"/>
            <a:ext cx="9347443" cy="5090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6976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7449" y="661139"/>
            <a:ext cx="9423559" cy="678676"/>
          </a:xfrm>
        </p:spPr>
        <p:txBody>
          <a:bodyPr/>
          <a:lstStyle>
            <a:lvl1pPr>
              <a:defRPr sz="441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57450" y="2377204"/>
            <a:ext cx="7494662" cy="169669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205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768589" y="7223059"/>
            <a:ext cx="585097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92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50531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7449" y="661139"/>
            <a:ext cx="9423559" cy="678676"/>
          </a:xfrm>
        </p:spPr>
        <p:txBody>
          <a:bodyPr/>
          <a:lstStyle>
            <a:lvl1pPr>
              <a:defRPr sz="441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57450" y="2377204"/>
            <a:ext cx="7494662" cy="169669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205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768589" y="7223059"/>
            <a:ext cx="1043555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92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7289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757450" y="369133"/>
            <a:ext cx="9347443" cy="5090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438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859" y="1753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9" y="1753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757449" y="2764944"/>
            <a:ext cx="9347443" cy="1357351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1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757449" y="4251715"/>
            <a:ext cx="9347443" cy="33933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205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20353" y="6980578"/>
            <a:ext cx="2703634" cy="546091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20977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4351625" y="2322639"/>
            <a:ext cx="6065166" cy="2368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82"/>
              </a:spcBef>
            </a:pP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92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92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92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92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82"/>
              </a:spcBef>
            </a:pP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92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82"/>
              </a:spcBef>
            </a:pP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92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4351625" y="5013784"/>
            <a:ext cx="6065166" cy="1697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82"/>
              </a:spcBef>
            </a:pPr>
            <a:r>
              <a:rPr lang="en-GB" sz="110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10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985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768589" y="7223059"/>
            <a:ext cx="585097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92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84058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4232805" y="2322639"/>
            <a:ext cx="6065166" cy="2368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82"/>
              </a:spcBef>
            </a:pP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92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92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92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92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82"/>
              </a:spcBef>
            </a:pP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92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82"/>
              </a:spcBef>
            </a:pP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92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4232805" y="5013784"/>
            <a:ext cx="6065166" cy="1697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82"/>
              </a:spcBef>
            </a:pPr>
            <a:r>
              <a:rPr lang="en-GB" sz="110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10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985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768589" y="7223059"/>
            <a:ext cx="585097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92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72528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768589" y="7223059"/>
            <a:ext cx="1043555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92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4232805" y="2322639"/>
            <a:ext cx="6065166" cy="2520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82"/>
              </a:spcBef>
            </a:pP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92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92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92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92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82"/>
              </a:spcBef>
            </a:pP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92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82"/>
              </a:spcBef>
            </a:pP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92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4232805" y="5013784"/>
            <a:ext cx="6065166" cy="1697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82"/>
              </a:spcBef>
            </a:pPr>
            <a:r>
              <a:rPr lang="en-GB" sz="110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10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985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09914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7449" y="661139"/>
            <a:ext cx="9423559" cy="678676"/>
          </a:xfrm>
        </p:spPr>
        <p:txBody>
          <a:bodyPr/>
          <a:lstStyle>
            <a:lvl1pPr>
              <a:defRPr sz="441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57450" y="2377204"/>
            <a:ext cx="7494662" cy="169669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205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768589" y="7223059"/>
            <a:ext cx="585097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92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38220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757450" y="369133"/>
            <a:ext cx="9347443" cy="5090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57878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7450" y="369133"/>
            <a:ext cx="9347443" cy="5090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757450" y="1638275"/>
            <a:ext cx="9347443" cy="4960327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4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DBACF1-0281-4D00-A96C-E12864F141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0693400" cy="7561263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8A0F8AE3-5A0D-4C0F-89D4-A780F6E04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CF357387-D36E-4476-B0F7-0599BB819A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03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F6F2F29-DBA8-4690-8F38-025D32767D5D}"/>
              </a:ext>
            </a:extLst>
          </p:cNvPr>
          <p:cNvSpPr>
            <a:spLocks/>
          </p:cNvSpPr>
          <p:nvPr userDrawn="1"/>
        </p:nvSpPr>
        <p:spPr bwMode="gray">
          <a:xfrm>
            <a:off x="761163" y="7042988"/>
            <a:ext cx="3978653" cy="27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  <a:defRPr/>
            </a:pPr>
            <a:r>
              <a:rPr lang="de-CH" altLang="fr-FR" sz="882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de-CH" altLang="fr-FR" sz="882">
                <a:solidFill>
                  <a:srgbClr val="FFFFFF"/>
                </a:solidFill>
              </a:rPr>
            </a:br>
            <a:r>
              <a:rPr lang="de-CH" altLang="fr-FR" sz="882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8" name="Picture 19" descr="Sidel_BM_no_bleed">
            <a:extLst>
              <a:ext uri="{FF2B5EF4-FFF2-40B4-BE49-F238E27FC236}">
                <a16:creationId xmlns:a16="http://schemas.microsoft.com/office/drawing/2014/main" id="{1E2A8744-36CF-4736-A285-D108B9A779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59" y="6595102"/>
            <a:ext cx="1295832" cy="97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1" hidden="1">
            <a:extLst>
              <a:ext uri="{FF2B5EF4-FFF2-40B4-BE49-F238E27FC236}">
                <a16:creationId xmlns:a16="http://schemas.microsoft.com/office/drawing/2014/main" id="{B3997B87-1A49-4E07-8252-C5F6DBEC6D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9" name="Object 21" hidden="1">
                        <a:extLst>
                          <a:ext uri="{FF2B5EF4-FFF2-40B4-BE49-F238E27FC236}">
                            <a16:creationId xmlns:a16="http://schemas.microsoft.com/office/drawing/2014/main" id="{B3997B87-1A49-4E07-8252-C5F6DBEC6D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57449" y="848893"/>
            <a:ext cx="9341873" cy="1717036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1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761163" y="2565929"/>
            <a:ext cx="6271234" cy="19165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9353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7450" y="369133"/>
            <a:ext cx="9347443" cy="509007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57450" y="952779"/>
            <a:ext cx="9347444" cy="373271"/>
          </a:xfrm>
        </p:spPr>
        <p:txBody>
          <a:bodyPr>
            <a:noAutofit/>
          </a:bodyPr>
          <a:lstStyle>
            <a:lvl1pPr>
              <a:defRPr sz="2536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757450" y="1638275"/>
            <a:ext cx="9347444" cy="4960327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614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859" y="1753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9" y="1753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757449" y="2764944"/>
            <a:ext cx="9347443" cy="135735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1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757449" y="4251715"/>
            <a:ext cx="9347443" cy="339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205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3061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4232805" y="2322639"/>
            <a:ext cx="6065166" cy="2368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82"/>
              </a:spcBef>
            </a:pP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92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92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92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92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82"/>
              </a:spcBef>
            </a:pP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92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82"/>
              </a:spcBef>
            </a:pP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92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4232805" y="5013784"/>
            <a:ext cx="6065166" cy="1697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82"/>
              </a:spcBef>
            </a:pPr>
            <a:r>
              <a:rPr lang="en-GB" sz="110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92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10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985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768589" y="7223059"/>
            <a:ext cx="585097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92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5595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7800" y="369133"/>
            <a:ext cx="9346200" cy="509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4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10693400" cy="7561263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103">
                <a:cs typeface="+mn-cs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103">
                <a:cs typeface="+mn-cs"/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59" y="6595102"/>
            <a:ext cx="1295832" cy="9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757449" y="848893"/>
            <a:ext cx="9341873" cy="67864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1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7676888" y="7140398"/>
            <a:ext cx="1025922" cy="16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>
              <a:buFontTx/>
              <a:buNone/>
            </a:pPr>
            <a:r>
              <a:rPr lang="en-GB" sz="1103" b="1" dirty="0">
                <a:solidFill>
                  <a:srgbClr val="FFFFFF"/>
                </a:solidFill>
              </a:rPr>
              <a:t>www.sidel.com</a:t>
            </a:r>
            <a:endParaRPr lang="fr-FR" sz="1103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761163" y="7179012"/>
            <a:ext cx="8402941" cy="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 eaLnBrk="0" hangingPunct="0">
              <a:buFontTx/>
              <a:buNone/>
            </a:pPr>
            <a:r>
              <a:rPr lang="en-GB" sz="882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125309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5463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57450" y="1638274"/>
            <a:ext cx="9353012" cy="5250877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4835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800" y="369133"/>
            <a:ext cx="9346200" cy="10319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7801" y="1130690"/>
            <a:ext cx="9353012" cy="339338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7201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rgbClr val="E64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 hidden="1">
            <a:extLst>
              <a:ext uri="{FF2B5EF4-FFF2-40B4-BE49-F238E27FC236}">
                <a16:creationId xmlns:a16="http://schemas.microsoft.com/office/drawing/2014/main" id="{0A3088A7-1E6D-497A-AA79-4BAC7996D4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2" hidden="1">
                        <a:extLst>
                          <a:ext uri="{FF2B5EF4-FFF2-40B4-BE49-F238E27FC236}">
                            <a16:creationId xmlns:a16="http://schemas.microsoft.com/office/drawing/2014/main" id="{0A3088A7-1E6D-497A-AA79-4BAC7996D4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66" descr="shadow-v2.png">
            <a:extLst>
              <a:ext uri="{FF2B5EF4-FFF2-40B4-BE49-F238E27FC236}">
                <a16:creationId xmlns:a16="http://schemas.microsoft.com/office/drawing/2014/main" id="{F63808CD-C883-44A7-AE6F-3CEB1175179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7036176"/>
            <a:ext cx="10357375" cy="2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>
            <a:extLst>
              <a:ext uri="{FF2B5EF4-FFF2-40B4-BE49-F238E27FC236}">
                <a16:creationId xmlns:a16="http://schemas.microsoft.com/office/drawing/2014/main" id="{3E46F68B-69D4-4B47-99E0-D84BCC7A78E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94960" y="7195453"/>
            <a:ext cx="1009932" cy="260793"/>
            <a:chOff x="1005" y="1644"/>
            <a:chExt cx="3749" cy="1030"/>
          </a:xfrm>
          <a:solidFill>
            <a:schemeClr val="bg1"/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76AEB3CA-C3D0-428F-B5E5-9706007EA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2E9DF8B-BFF6-49EC-A86B-37B43BD4B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8C9EA9E-446D-4D86-A623-44C1E3E09D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3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57449" y="848893"/>
            <a:ext cx="9341873" cy="1717036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761163" y="2565929"/>
            <a:ext cx="6271234" cy="19165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27421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>
            <a:extLst>
              <a:ext uri="{FF2B5EF4-FFF2-40B4-BE49-F238E27FC236}">
                <a16:creationId xmlns:a16="http://schemas.microsoft.com/office/drawing/2014/main" id="{97D711C8-A1AB-453A-8B90-121B0E28CB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 descr="Sidel_BM_no_bleed">
            <a:extLst>
              <a:ext uri="{FF2B5EF4-FFF2-40B4-BE49-F238E27FC236}">
                <a16:creationId xmlns:a16="http://schemas.microsoft.com/office/drawing/2014/main" id="{C3700CFC-DBEE-4E0E-829E-AE17369C74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59" y="6595102"/>
            <a:ext cx="1295832" cy="97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8" hidden="1">
            <a:extLst>
              <a:ext uri="{FF2B5EF4-FFF2-40B4-BE49-F238E27FC236}">
                <a16:creationId xmlns:a16="http://schemas.microsoft.com/office/drawing/2014/main" id="{211D859A-A2C6-48B8-92DA-D3C766B180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5" name="Object 18" hidden="1">
                        <a:extLst>
                          <a:ext uri="{FF2B5EF4-FFF2-40B4-BE49-F238E27FC236}">
                            <a16:creationId xmlns:a16="http://schemas.microsoft.com/office/drawing/2014/main" id="{211D859A-A2C6-48B8-92DA-D3C766B180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B593057-2CD3-4F40-9645-CDCF64CB409A}"/>
              </a:ext>
            </a:extLst>
          </p:cNvPr>
          <p:cNvSpPr>
            <a:spLocks/>
          </p:cNvSpPr>
          <p:nvPr userDrawn="1"/>
        </p:nvSpPr>
        <p:spPr bwMode="gray">
          <a:xfrm>
            <a:off x="761163" y="7042988"/>
            <a:ext cx="3834383" cy="27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  <a:defRPr/>
            </a:pPr>
            <a:r>
              <a:rPr lang="de-CH" altLang="fr-FR" sz="882">
                <a:solidFill>
                  <a:srgbClr val="FFFFFF"/>
                </a:solidFill>
              </a:rPr>
              <a:t>All rights reserved. No part of this publication may be reproduced or </a:t>
            </a:r>
          </a:p>
          <a:p>
            <a:pPr>
              <a:buSzPct val="100000"/>
              <a:defRPr/>
            </a:pPr>
            <a:r>
              <a:rPr lang="de-CH" altLang="fr-FR" sz="882">
                <a:solidFill>
                  <a:srgbClr val="FFFFFF"/>
                </a:solidFill>
              </a:rPr>
              <a:t>electronically distributed without the prior permission of the publisher.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57449" y="848893"/>
            <a:ext cx="9341873" cy="1717036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1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46129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>
            <a:extLst>
              <a:ext uri="{FF2B5EF4-FFF2-40B4-BE49-F238E27FC236}">
                <a16:creationId xmlns:a16="http://schemas.microsoft.com/office/drawing/2014/main" id="{AFBF6097-27EA-4B42-AC67-010AA65DA0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 descr="Sidel_BM_no_bleed">
            <a:extLst>
              <a:ext uri="{FF2B5EF4-FFF2-40B4-BE49-F238E27FC236}">
                <a16:creationId xmlns:a16="http://schemas.microsoft.com/office/drawing/2014/main" id="{91C7BCF5-76AA-4DBA-A2D8-1BDE890876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59" y="6595102"/>
            <a:ext cx="1295832" cy="97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8" hidden="1">
            <a:extLst>
              <a:ext uri="{FF2B5EF4-FFF2-40B4-BE49-F238E27FC236}">
                <a16:creationId xmlns:a16="http://schemas.microsoft.com/office/drawing/2014/main" id="{814814D3-8B79-4D8B-A830-09F87FE967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5" name="Object 18" hidden="1">
                        <a:extLst>
                          <a:ext uri="{FF2B5EF4-FFF2-40B4-BE49-F238E27FC236}">
                            <a16:creationId xmlns:a16="http://schemas.microsoft.com/office/drawing/2014/main" id="{814814D3-8B79-4D8B-A830-09F87FE967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C880672-C116-474B-97EB-DD413F76B81F}"/>
              </a:ext>
            </a:extLst>
          </p:cNvPr>
          <p:cNvSpPr>
            <a:spLocks/>
          </p:cNvSpPr>
          <p:nvPr userDrawn="1"/>
        </p:nvSpPr>
        <p:spPr bwMode="gray">
          <a:xfrm>
            <a:off x="761162" y="7076844"/>
            <a:ext cx="3334246" cy="23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  <a:defRPr/>
            </a:pPr>
            <a:r>
              <a:rPr lang="de-CH" altLang="fr-FR" sz="772" b="1">
                <a:solidFill>
                  <a:srgbClr val="FFFFFF"/>
                </a:solidFill>
              </a:rPr>
              <a:t>All rights reserved. No part of this publication may be reproduced or </a:t>
            </a:r>
          </a:p>
          <a:p>
            <a:pPr>
              <a:buSzPct val="100000"/>
              <a:defRPr/>
            </a:pPr>
            <a:r>
              <a:rPr lang="de-CH" altLang="fr-FR" sz="772" b="1">
                <a:solidFill>
                  <a:srgbClr val="FFFFFF"/>
                </a:solidFill>
              </a:rPr>
              <a:t>electronically distributed without the prior permission of the publisher.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57449" y="848893"/>
            <a:ext cx="9341873" cy="1717036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1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41291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93399" cy="7561263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7449" y="661139"/>
            <a:ext cx="9423559" cy="678676"/>
          </a:xfrm>
        </p:spPr>
        <p:txBody>
          <a:bodyPr/>
          <a:lstStyle>
            <a:lvl1pPr>
              <a:defRPr sz="441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57450" y="2377204"/>
            <a:ext cx="7494662" cy="169669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205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768589" y="7223059"/>
            <a:ext cx="585097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92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46654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mlDrawing" Target="../drawings/vmlDrawing1.vml"/><Relationship Id="rId7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6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5.xml"/><Relationship Id="rId9" Type="http://schemas.openxmlformats.org/officeDocument/2006/relationships/vmlDrawing" Target="../drawings/vmlDrawing3.v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oleObject" Target="../embeddings/oleObject8.bin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ags" Target="../tags/tag11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10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8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oleObject" Target="../embeddings/oleObject17.bin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ags" Target="../tags/tag2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ags" Target="../tags/tag28.xml"/><Relationship Id="rId5" Type="http://schemas.openxmlformats.org/officeDocument/2006/relationships/slideLayout" Target="../slideLayouts/slideLayout21.xml"/><Relationship Id="rId10" Type="http://schemas.openxmlformats.org/officeDocument/2006/relationships/vmlDrawing" Target="../drawings/vmlDrawing17.v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4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7449" y="369133"/>
            <a:ext cx="9349299" cy="50900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7450" y="1638275"/>
            <a:ext cx="9347443" cy="4960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757449" y="7135385"/>
            <a:ext cx="492122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92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7873E190-40CF-412D-9604-1EFCEB1508B2}" type="slidenum">
              <a:rPr kumimoji="0" lang="en-GB" sz="992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92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757450" y="7036175"/>
            <a:ext cx="934744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66" y="7148446"/>
            <a:ext cx="1097117" cy="283296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612017" y="7135385"/>
            <a:ext cx="6442688" cy="15267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92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Title, </a:t>
            </a:r>
            <a:fld id="{AF6A7A01-F0BB-4441-BAB9-3E7CB064C4A1}" type="datetime4">
              <a:rPr kumimoji="0" lang="en-GB" sz="992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March 2022</a:t>
            </a:fld>
            <a:r>
              <a:rPr kumimoji="0" lang="en-GB" sz="992" b="0" i="0" u="none" strike="noStrike" kern="1200" cap="none" spc="0" normalizeH="0" baseline="0" noProof="0" dirty="0">
                <a:ln>
                  <a:noFill/>
                </a:ln>
                <a:solidFill>
                  <a:srgbClr val="0033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992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</a:t>
            </a:r>
            <a:r>
              <a:rPr kumimoji="0" lang="en-US" sz="992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 / Internal / Restricted / Highly confidential]</a:t>
            </a:r>
            <a:endParaRPr kumimoji="0" lang="en-GB" sz="992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65" y="7144472"/>
            <a:ext cx="1074438" cy="284012"/>
          </a:xfrm>
          <a:prstGeom prst="rect">
            <a:avLst/>
          </a:prstGeom>
        </p:spPr>
      </p:pic>
      <p:sp>
        <p:nvSpPr>
          <p:cNvPr id="5" name="MSIPCMContentMarking" descr="{&quot;HashCode&quot;:238546008,&quot;Placement&quot;:&quot;Footer&quot;,&quot;Top&quot;:579.4797,&quot;Left&quot;:399.909119,&quot;SlideWidth&quot;:842,&quot;SlideHeight&quot;:595}">
            <a:extLst>
              <a:ext uri="{FF2B5EF4-FFF2-40B4-BE49-F238E27FC236}">
                <a16:creationId xmlns:a16="http://schemas.microsoft.com/office/drawing/2014/main" id="{F08E5CEC-F5EF-44F7-A157-B91A686E1712}"/>
              </a:ext>
            </a:extLst>
          </p:cNvPr>
          <p:cNvSpPr txBox="1"/>
          <p:nvPr userDrawn="1"/>
        </p:nvSpPr>
        <p:spPr>
          <a:xfrm>
            <a:off x="5078846" y="7359392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7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4139073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9" r:id="rId1"/>
  </p:sldLayoutIdLst>
  <p:hf sldNum="0" hdr="0" dt="0"/>
  <p:txStyles>
    <p:titleStyle>
      <a:lvl1pPr algn="l" defTabSz="1008126" rtl="0" eaLnBrk="1" latinLnBrk="0" hangingPunct="1">
        <a:spcBef>
          <a:spcPct val="0"/>
        </a:spcBef>
        <a:buNone/>
        <a:defRPr sz="3308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None/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196025" indent="-19602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393800" indent="-19777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3pPr>
      <a:lvl4pPr marL="589824" indent="-19602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4pPr>
      <a:lvl5pPr marL="787598" indent="-19777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 hidden="1">
            <a:extLst>
              <a:ext uri="{FF2B5EF4-FFF2-40B4-BE49-F238E27FC236}">
                <a16:creationId xmlns:a16="http://schemas.microsoft.com/office/drawing/2014/main" id="{AF30727A-5F3D-4FBB-806A-9B11B3EFF7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4098" name="Object 1" hidden="1">
                        <a:extLst>
                          <a:ext uri="{FF2B5EF4-FFF2-40B4-BE49-F238E27FC236}">
                            <a16:creationId xmlns:a16="http://schemas.microsoft.com/office/drawing/2014/main" id="{AF30727A-5F3D-4FBB-806A-9B11B3EFF7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Hintergrund">
            <a:extLst>
              <a:ext uri="{FF2B5EF4-FFF2-40B4-BE49-F238E27FC236}">
                <a16:creationId xmlns:a16="http://schemas.microsoft.com/office/drawing/2014/main" id="{92091211-0AE8-4FDE-927A-E711C0EB42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 66" descr="shadow-v2.png">
            <a:extLst>
              <a:ext uri="{FF2B5EF4-FFF2-40B4-BE49-F238E27FC236}">
                <a16:creationId xmlns:a16="http://schemas.microsoft.com/office/drawing/2014/main" id="{5AD96265-F738-4007-B26F-3273681A8A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7036176"/>
            <a:ext cx="10357375" cy="2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>
            <a:extLst>
              <a:ext uri="{FF2B5EF4-FFF2-40B4-BE49-F238E27FC236}">
                <a16:creationId xmlns:a16="http://schemas.microsoft.com/office/drawing/2014/main" id="{067DEC4D-6CD5-4CD2-8F49-136E35CDB5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57450" y="369313"/>
            <a:ext cx="9347443" cy="103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1"/>
              <a:t>Click to edit master title style</a:t>
            </a:r>
            <a:endParaRPr lang="en-GB" altLang="fr-FR"/>
          </a:p>
        </p:txBody>
      </p:sp>
      <p:grpSp>
        <p:nvGrpSpPr>
          <p:cNvPr id="4102" name="Group 7">
            <a:extLst>
              <a:ext uri="{FF2B5EF4-FFF2-40B4-BE49-F238E27FC236}">
                <a16:creationId xmlns:a16="http://schemas.microsoft.com/office/drawing/2014/main" id="{4F1CC1DD-CDCD-4BAF-8369-0BFF1922E00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94960" y="7195453"/>
            <a:ext cx="1009932" cy="260793"/>
            <a:chOff x="1005" y="1644"/>
            <a:chExt cx="3749" cy="1030"/>
          </a:xfrm>
        </p:grpSpPr>
        <p:sp>
          <p:nvSpPr>
            <p:cNvPr id="4106" name="Freeform 8">
              <a:extLst>
                <a:ext uri="{FF2B5EF4-FFF2-40B4-BE49-F238E27FC236}">
                  <a16:creationId xmlns:a16="http://schemas.microsoft.com/office/drawing/2014/main" id="{D74D4E00-EC16-48F6-88B5-D1E58E1594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3"/>
            </a:p>
          </p:txBody>
        </p:sp>
        <p:sp>
          <p:nvSpPr>
            <p:cNvPr id="4107" name="Freeform 9">
              <a:extLst>
                <a:ext uri="{FF2B5EF4-FFF2-40B4-BE49-F238E27FC236}">
                  <a16:creationId xmlns:a16="http://schemas.microsoft.com/office/drawing/2014/main" id="{B5D41E8D-F882-463D-8084-E1DA919F05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47004 w 501"/>
                <a:gd name="T1" fmla="*/ 304971 h 429"/>
                <a:gd name="T2" fmla="*/ 327389 w 501"/>
                <a:gd name="T3" fmla="*/ 279540 h 429"/>
                <a:gd name="T4" fmla="*/ 320135 w 501"/>
                <a:gd name="T5" fmla="*/ 269953 h 429"/>
                <a:gd name="T6" fmla="*/ 278357 w 501"/>
                <a:gd name="T7" fmla="*/ 250226 h 429"/>
                <a:gd name="T8" fmla="*/ 224262 w 501"/>
                <a:gd name="T9" fmla="*/ 304971 h 429"/>
                <a:gd name="T10" fmla="*/ 278357 w 501"/>
                <a:gd name="T11" fmla="*/ 358531 h 429"/>
                <a:gd name="T12" fmla="*/ 320135 w 501"/>
                <a:gd name="T13" fmla="*/ 339146 h 429"/>
                <a:gd name="T14" fmla="*/ 327389 w 501"/>
                <a:gd name="T15" fmla="*/ 329413 h 429"/>
                <a:gd name="T16" fmla="*/ 347004 w 501"/>
                <a:gd name="T17" fmla="*/ 304971 h 429"/>
                <a:gd name="T18" fmla="*/ 156709 w 501"/>
                <a:gd name="T19" fmla="*/ 303730 h 429"/>
                <a:gd name="T20" fmla="*/ 278357 w 501"/>
                <a:gd name="T21" fmla="*/ 182877 h 429"/>
                <a:gd name="T22" fmla="*/ 371280 w 501"/>
                <a:gd name="T23" fmla="*/ 225824 h 429"/>
                <a:gd name="T24" fmla="*/ 371967 w 501"/>
                <a:gd name="T25" fmla="*/ 227878 h 429"/>
                <a:gd name="T26" fmla="*/ 374074 w 501"/>
                <a:gd name="T27" fmla="*/ 227008 h 429"/>
                <a:gd name="T28" fmla="*/ 241431 w 501"/>
                <a:gd name="T29" fmla="*/ 0 h 429"/>
                <a:gd name="T30" fmla="*/ 0 w 501"/>
                <a:gd name="T31" fmla="*/ 417997 h 429"/>
                <a:gd name="T32" fmla="*/ 235705 w 501"/>
                <a:gd name="T33" fmla="*/ 417997 h 429"/>
                <a:gd name="T34" fmla="*/ 236954 w 501"/>
                <a:gd name="T35" fmla="*/ 417125 h 429"/>
                <a:gd name="T36" fmla="*/ 212520 w 501"/>
                <a:gd name="T37" fmla="*/ 406505 h 429"/>
                <a:gd name="T38" fmla="*/ 156709 w 501"/>
                <a:gd name="T39" fmla="*/ 303730 h 429"/>
                <a:gd name="T40" fmla="*/ 479280 w 501"/>
                <a:gd name="T41" fmla="*/ 415868 h 429"/>
                <a:gd name="T42" fmla="*/ 454319 w 501"/>
                <a:gd name="T43" fmla="*/ 409226 h 429"/>
                <a:gd name="T44" fmla="*/ 391176 w 501"/>
                <a:gd name="T45" fmla="*/ 357292 h 429"/>
                <a:gd name="T46" fmla="*/ 367110 w 501"/>
                <a:gd name="T47" fmla="*/ 387844 h 429"/>
                <a:gd name="T48" fmla="*/ 321731 w 501"/>
                <a:gd name="T49" fmla="*/ 417125 h 429"/>
                <a:gd name="T50" fmla="*/ 321731 w 501"/>
                <a:gd name="T51" fmla="*/ 417997 h 429"/>
                <a:gd name="T52" fmla="*/ 484126 w 501"/>
                <a:gd name="T53" fmla="*/ 417997 h 429"/>
                <a:gd name="T54" fmla="*/ 484126 w 501"/>
                <a:gd name="T55" fmla="*/ 417125 h 429"/>
                <a:gd name="T56" fmla="*/ 479280 w 501"/>
                <a:gd name="T57" fmla="*/ 415868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3"/>
            </a:p>
          </p:txBody>
        </p:sp>
        <p:sp>
          <p:nvSpPr>
            <p:cNvPr id="4108" name="Freeform 10">
              <a:extLst>
                <a:ext uri="{FF2B5EF4-FFF2-40B4-BE49-F238E27FC236}">
                  <a16:creationId xmlns:a16="http://schemas.microsoft.com/office/drawing/2014/main" id="{093E5C4D-F6D0-4BB5-831C-25E83C2174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66232 w 937"/>
                <a:gd name="T1" fmla="*/ 131590 h 326"/>
                <a:gd name="T2" fmla="*/ 75706 w 937"/>
                <a:gd name="T3" fmla="*/ 86155 h 326"/>
                <a:gd name="T4" fmla="*/ 121316 w 937"/>
                <a:gd name="T5" fmla="*/ 51231 h 326"/>
                <a:gd name="T6" fmla="*/ 180456 w 937"/>
                <a:gd name="T7" fmla="*/ 96732 h 326"/>
                <a:gd name="T8" fmla="*/ 245941 w 937"/>
                <a:gd name="T9" fmla="*/ 96732 h 326"/>
                <a:gd name="T10" fmla="*/ 124242 w 937"/>
                <a:gd name="T11" fmla="*/ 0 h 326"/>
                <a:gd name="T12" fmla="*/ 11500 w 937"/>
                <a:gd name="T13" fmla="*/ 91002 h 326"/>
                <a:gd name="T14" fmla="*/ 101116 w 937"/>
                <a:gd name="T15" fmla="*/ 177102 h 326"/>
                <a:gd name="T16" fmla="*/ 191271 w 937"/>
                <a:gd name="T17" fmla="*/ 226803 h 326"/>
                <a:gd name="T18" fmla="*/ 131923 w 937"/>
                <a:gd name="T19" fmla="*/ 264427 h 326"/>
                <a:gd name="T20" fmla="*/ 64894 w 937"/>
                <a:gd name="T21" fmla="*/ 208344 h 326"/>
                <a:gd name="T22" fmla="*/ 872 w 937"/>
                <a:gd name="T23" fmla="*/ 208344 h 326"/>
                <a:gd name="T24" fmla="*/ 130350 w 937"/>
                <a:gd name="T25" fmla="*/ 315813 h 326"/>
                <a:gd name="T26" fmla="*/ 255293 w 937"/>
                <a:gd name="T27" fmla="*/ 218926 h 326"/>
                <a:gd name="T28" fmla="*/ 166232 w 937"/>
                <a:gd name="T29" fmla="*/ 131590 h 326"/>
                <a:gd name="T30" fmla="*/ 525571 w 937"/>
                <a:gd name="T31" fmla="*/ 117397 h 326"/>
                <a:gd name="T32" fmla="*/ 525571 w 937"/>
                <a:gd name="T33" fmla="*/ 117397 h 326"/>
                <a:gd name="T34" fmla="*/ 459808 w 937"/>
                <a:gd name="T35" fmla="*/ 84029 h 326"/>
                <a:gd name="T36" fmla="*/ 363550 w 937"/>
                <a:gd name="T37" fmla="*/ 197604 h 326"/>
                <a:gd name="T38" fmla="*/ 461365 w 937"/>
                <a:gd name="T39" fmla="*/ 315001 h 326"/>
                <a:gd name="T40" fmla="*/ 527660 w 937"/>
                <a:gd name="T41" fmla="*/ 280946 h 326"/>
                <a:gd name="T42" fmla="*/ 528385 w 937"/>
                <a:gd name="T43" fmla="*/ 280946 h 326"/>
                <a:gd name="T44" fmla="*/ 528385 w 937"/>
                <a:gd name="T45" fmla="*/ 308898 h 326"/>
                <a:gd name="T46" fmla="*/ 585980 w 937"/>
                <a:gd name="T47" fmla="*/ 308898 h 326"/>
                <a:gd name="T48" fmla="*/ 585980 w 937"/>
                <a:gd name="T49" fmla="*/ 7778 h 326"/>
                <a:gd name="T50" fmla="*/ 525571 w 937"/>
                <a:gd name="T51" fmla="*/ 7778 h 326"/>
                <a:gd name="T52" fmla="*/ 525571 w 937"/>
                <a:gd name="T53" fmla="*/ 117397 h 326"/>
                <a:gd name="T54" fmla="*/ 476166 w 937"/>
                <a:gd name="T55" fmla="*/ 269498 h 326"/>
                <a:gd name="T56" fmla="*/ 423585 w 937"/>
                <a:gd name="T57" fmla="*/ 199657 h 326"/>
                <a:gd name="T58" fmla="*/ 476166 w 937"/>
                <a:gd name="T59" fmla="*/ 130033 h 326"/>
                <a:gd name="T60" fmla="*/ 527660 w 937"/>
                <a:gd name="T61" fmla="*/ 198473 h 326"/>
                <a:gd name="T62" fmla="*/ 476166 w 937"/>
                <a:gd name="T63" fmla="*/ 269498 h 326"/>
                <a:gd name="T64" fmla="*/ 719959 w 937"/>
                <a:gd name="T65" fmla="*/ 84029 h 326"/>
                <a:gd name="T66" fmla="*/ 608207 w 937"/>
                <a:gd name="T67" fmla="*/ 199657 h 326"/>
                <a:gd name="T68" fmla="*/ 719959 w 937"/>
                <a:gd name="T69" fmla="*/ 315001 h 326"/>
                <a:gd name="T70" fmla="*/ 821985 w 937"/>
                <a:gd name="T71" fmla="*/ 241208 h 326"/>
                <a:gd name="T72" fmla="*/ 769364 w 937"/>
                <a:gd name="T73" fmla="*/ 241208 h 326"/>
                <a:gd name="T74" fmla="*/ 722085 w 937"/>
                <a:gd name="T75" fmla="*/ 269498 h 326"/>
                <a:gd name="T76" fmla="*/ 667444 w 937"/>
                <a:gd name="T77" fmla="*/ 214072 h 326"/>
                <a:gd name="T78" fmla="*/ 825787 w 937"/>
                <a:gd name="T79" fmla="*/ 214072 h 326"/>
                <a:gd name="T80" fmla="*/ 719959 w 937"/>
                <a:gd name="T81" fmla="*/ 84029 h 326"/>
                <a:gd name="T82" fmla="*/ 667444 w 937"/>
                <a:gd name="T83" fmla="*/ 176443 h 326"/>
                <a:gd name="T84" fmla="*/ 718061 w 937"/>
                <a:gd name="T85" fmla="*/ 130033 h 326"/>
                <a:gd name="T86" fmla="*/ 765775 w 937"/>
                <a:gd name="T87" fmla="*/ 176443 h 326"/>
                <a:gd name="T88" fmla="*/ 667444 w 937"/>
                <a:gd name="T89" fmla="*/ 176443 h 326"/>
                <a:gd name="T90" fmla="*/ 850313 w 937"/>
                <a:gd name="T91" fmla="*/ 308898 h 326"/>
                <a:gd name="T92" fmla="*/ 910349 w 937"/>
                <a:gd name="T93" fmla="*/ 308898 h 326"/>
                <a:gd name="T94" fmla="*/ 910349 w 937"/>
                <a:gd name="T95" fmla="*/ 7778 h 326"/>
                <a:gd name="T96" fmla="*/ 850313 w 937"/>
                <a:gd name="T97" fmla="*/ 7778 h 326"/>
                <a:gd name="T98" fmla="*/ 850313 w 937"/>
                <a:gd name="T99" fmla="*/ 308898 h 326"/>
                <a:gd name="T100" fmla="*/ 277894 w 937"/>
                <a:gd name="T101" fmla="*/ 308898 h 326"/>
                <a:gd name="T102" fmla="*/ 337979 w 937"/>
                <a:gd name="T103" fmla="*/ 308898 h 326"/>
                <a:gd name="T104" fmla="*/ 337979 w 937"/>
                <a:gd name="T105" fmla="*/ 90260 h 326"/>
                <a:gd name="T106" fmla="*/ 277894 w 937"/>
                <a:gd name="T107" fmla="*/ 90260 h 326"/>
                <a:gd name="T108" fmla="*/ 277894 w 937"/>
                <a:gd name="T109" fmla="*/ 308898 h 326"/>
                <a:gd name="T110" fmla="*/ 277894 w 937"/>
                <a:gd name="T111" fmla="*/ 56987 h 326"/>
                <a:gd name="T112" fmla="*/ 337979 w 937"/>
                <a:gd name="T113" fmla="*/ 56987 h 326"/>
                <a:gd name="T114" fmla="*/ 337979 w 937"/>
                <a:gd name="T115" fmla="*/ 7778 h 326"/>
                <a:gd name="T116" fmla="*/ 277894 w 937"/>
                <a:gd name="T117" fmla="*/ 7778 h 326"/>
                <a:gd name="T118" fmla="*/ 277894 w 937"/>
                <a:gd name="T119" fmla="*/ 56987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3"/>
            </a:p>
          </p:txBody>
        </p:sp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A380D53-9E83-4805-8579-964080C485E8}"/>
              </a:ext>
            </a:extLst>
          </p:cNvPr>
          <p:cNvSpPr txBox="1">
            <a:spLocks/>
          </p:cNvSpPr>
          <p:nvPr userDrawn="1"/>
        </p:nvSpPr>
        <p:spPr>
          <a:xfrm>
            <a:off x="1568738" y="7305721"/>
            <a:ext cx="1590179" cy="1526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  <a:defRPr/>
            </a:pPr>
            <a:r>
              <a:rPr lang="de-CH" altLang="fr-FR" sz="992">
                <a:solidFill>
                  <a:srgbClr val="7F7F7F"/>
                </a:solidFill>
              </a:rPr>
              <a:t>Introducing Sidel Services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F374094-AA21-4978-B117-BA387B250F99}"/>
              </a:ext>
            </a:extLst>
          </p:cNvPr>
          <p:cNvSpPr txBox="1">
            <a:spLocks/>
          </p:cNvSpPr>
          <p:nvPr userDrawn="1"/>
        </p:nvSpPr>
        <p:spPr>
          <a:xfrm>
            <a:off x="761162" y="7305721"/>
            <a:ext cx="492122" cy="1526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defRPr/>
            </a:pPr>
            <a:r>
              <a:rPr lang="de-CH" altLang="fr-FR" sz="992">
                <a:solidFill>
                  <a:srgbClr val="7F7F7F"/>
                </a:solidFill>
              </a:rPr>
              <a:t>Page </a:t>
            </a:r>
            <a:fld id="{7A41D2F9-DED4-4BB3-AD8D-1981CEB5E609}" type="slidenum">
              <a:rPr lang="de-CH" altLang="fr-FR" sz="992" smtClean="0">
                <a:solidFill>
                  <a:srgbClr val="7F7F7F"/>
                </a:solidFill>
              </a:rPr>
              <a:pPr>
                <a:buSzPct val="100000"/>
                <a:defRPr/>
              </a:pPr>
              <a:t>‹#›</a:t>
            </a:fld>
            <a:endParaRPr lang="de-CH" altLang="fr-FR" sz="992">
              <a:solidFill>
                <a:srgbClr val="7F7F7F"/>
              </a:solidFill>
            </a:endParaRPr>
          </a:p>
        </p:txBody>
      </p:sp>
      <p:sp>
        <p:nvSpPr>
          <p:cNvPr id="4105" name="Text Placeholder 3">
            <a:extLst>
              <a:ext uri="{FF2B5EF4-FFF2-40B4-BE49-F238E27FC236}">
                <a16:creationId xmlns:a16="http://schemas.microsoft.com/office/drawing/2014/main" id="{D1A7BE40-1930-4C06-8536-32E6F9CDC6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57450" y="1638274"/>
            <a:ext cx="9353012" cy="52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3" name="MSIPCMContentMarking" descr="{&quot;HashCode&quot;:238546008,&quot;Placement&quot;:&quot;Footer&quot;,&quot;Top&quot;:579.4797,&quot;Left&quot;:399.909119,&quot;SlideWidth&quot;:842,&quot;SlideHeight&quot;:595}">
            <a:extLst>
              <a:ext uri="{FF2B5EF4-FFF2-40B4-BE49-F238E27FC236}">
                <a16:creationId xmlns:a16="http://schemas.microsoft.com/office/drawing/2014/main" id="{8748E846-3E7E-45B6-8220-9499ED71EAF6}"/>
              </a:ext>
            </a:extLst>
          </p:cNvPr>
          <p:cNvSpPr txBox="1"/>
          <p:nvPr userDrawn="1"/>
        </p:nvSpPr>
        <p:spPr>
          <a:xfrm>
            <a:off x="5078846" y="7359392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</a:pPr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7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72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308" b="1" noProof="1" dirty="0">
          <a:solidFill>
            <a:srgbClr val="E64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lang="en-US" sz="2205" noProof="1">
          <a:solidFill>
            <a:schemeClr val="tx1"/>
          </a:solidFill>
          <a:latin typeface="+mn-lt"/>
          <a:ea typeface="+mn-ea"/>
          <a:cs typeface="+mn-cs"/>
        </a:defRPr>
      </a:lvl1pPr>
      <a:lvl2pPr marL="201276" indent="-201276" algn="l" rtl="0" eaLnBrk="0" fontAlgn="base" hangingPunct="0">
        <a:spcBef>
          <a:spcPts val="1323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noProof="1">
          <a:solidFill>
            <a:schemeClr val="tx1"/>
          </a:solidFill>
          <a:latin typeface="+mn-lt"/>
          <a:ea typeface="+mn-ea"/>
          <a:cs typeface="+mn-cs"/>
        </a:defRPr>
      </a:lvl2pPr>
      <a:lvl3pPr marL="393800" indent="-192524" algn="l" rtl="0" eaLnBrk="0" fontAlgn="base" hangingPunct="0">
        <a:spcBef>
          <a:spcPct val="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sz="1764" noProof="1">
          <a:solidFill>
            <a:schemeClr val="tx1"/>
          </a:solidFill>
          <a:latin typeface="+mn-lt"/>
          <a:ea typeface="+mn-ea"/>
          <a:cs typeface="+mn-cs"/>
        </a:defRPr>
      </a:lvl3pPr>
      <a:lvl4pPr marL="595074" indent="-201276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764" noProof="1">
          <a:solidFill>
            <a:schemeClr val="tx1"/>
          </a:solidFill>
          <a:latin typeface="+mn-lt"/>
          <a:ea typeface="+mn-ea"/>
          <a:cs typeface="+mn-cs"/>
        </a:defRPr>
      </a:lvl4pPr>
      <a:lvl5pPr marL="787598" indent="-192524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764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rtl="0" eaLnBrk="1" latinLnBrk="0" hangingPunct="1">
        <a:spcBef>
          <a:spcPct val="20000"/>
        </a:spcBef>
        <a:buChar char="•"/>
        <a:defRPr sz="2205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rtl="0" eaLnBrk="1" latinLnBrk="0" hangingPunct="1">
        <a:spcBef>
          <a:spcPct val="20000"/>
        </a:spcBef>
        <a:buChar char="•"/>
        <a:defRPr sz="2205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rtl="0" eaLnBrk="1" latinLnBrk="0" hangingPunct="1">
        <a:spcBef>
          <a:spcPct val="20000"/>
        </a:spcBef>
        <a:buChar char="•"/>
        <a:defRPr sz="2205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rtl="0" eaLnBrk="1" latinLnBrk="0" hangingPunct="1">
        <a:spcBef>
          <a:spcPct val="20000"/>
        </a:spcBef>
        <a:buChar char="•"/>
        <a:defRPr sz="2205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0406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0812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12189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1625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20315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3024378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528441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4032504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7449" y="369133"/>
            <a:ext cx="9349299" cy="50900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7450" y="1638275"/>
            <a:ext cx="9347443" cy="4960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757449" y="7135385"/>
            <a:ext cx="492122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92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92" smtClean="0">
                <a:solidFill>
                  <a:schemeClr val="bg2"/>
                </a:solidFill>
              </a:rPr>
              <a:pPr/>
              <a:t>‹#›</a:t>
            </a:fld>
            <a:endParaRPr lang="en-GB" sz="992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757450" y="7036175"/>
            <a:ext cx="934744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66" y="7148446"/>
            <a:ext cx="1097117" cy="283296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612017" y="7135385"/>
            <a:ext cx="6442688" cy="15267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92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92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March 2022</a:t>
            </a:fld>
            <a:r>
              <a:rPr lang="en-GB" sz="992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92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sz="992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92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65" y="7144472"/>
            <a:ext cx="1074438" cy="284012"/>
          </a:xfrm>
          <a:prstGeom prst="rect">
            <a:avLst/>
          </a:prstGeom>
        </p:spPr>
      </p:pic>
      <p:sp>
        <p:nvSpPr>
          <p:cNvPr id="5" name="MSIPCMContentMarking" descr="{&quot;HashCode&quot;:238546008,&quot;Placement&quot;:&quot;Footer&quot;,&quot;Top&quot;:579.4797,&quot;Left&quot;:399.909119,&quot;SlideWidth&quot;:842,&quot;SlideHeight&quot;:595}">
            <a:extLst>
              <a:ext uri="{FF2B5EF4-FFF2-40B4-BE49-F238E27FC236}">
                <a16:creationId xmlns:a16="http://schemas.microsoft.com/office/drawing/2014/main" id="{80DAB56A-05C6-4E25-AD89-ED790087B8F9}"/>
              </a:ext>
            </a:extLst>
          </p:cNvPr>
          <p:cNvSpPr txBox="1"/>
          <p:nvPr userDrawn="1"/>
        </p:nvSpPr>
        <p:spPr>
          <a:xfrm>
            <a:off x="5078846" y="7359392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7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385967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</p:sldLayoutIdLst>
  <p:hf sldNum="0" hdr="0" dt="0"/>
  <p:txStyles>
    <p:titleStyle>
      <a:lvl1pPr algn="l" defTabSz="1008126" rtl="0" eaLnBrk="1" latinLnBrk="0" hangingPunct="1">
        <a:spcBef>
          <a:spcPct val="0"/>
        </a:spcBef>
        <a:buNone/>
        <a:defRPr sz="3308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None/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196025" indent="-19602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393800" indent="-19777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3pPr>
      <a:lvl4pPr marL="589824" indent="-19602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4pPr>
      <a:lvl5pPr marL="787598" indent="-19777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7449" y="369133"/>
            <a:ext cx="9349299" cy="50900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7450" y="1638275"/>
            <a:ext cx="9347443" cy="4960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612016" y="7135385"/>
            <a:ext cx="1425070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92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92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indent="0" algn="l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March 2022</a:t>
            </a:fld>
            <a:endParaRPr lang="en-GB" sz="992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757449" y="7135385"/>
            <a:ext cx="492122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92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92" smtClean="0">
                <a:solidFill>
                  <a:schemeClr val="bg2"/>
                </a:solidFill>
              </a:rPr>
              <a:pPr/>
              <a:t>‹#›</a:t>
            </a:fld>
            <a:endParaRPr lang="en-GB" sz="992" dirty="0">
              <a:solidFill>
                <a:schemeClr val="bg2"/>
              </a:solidFill>
            </a:endParaRPr>
          </a:p>
        </p:txBody>
      </p:sp>
      <p:grpSp>
        <p:nvGrpSpPr>
          <p:cNvPr id="88" name="Group 7"/>
          <p:cNvGrpSpPr>
            <a:grpSpLocks/>
          </p:cNvGrpSpPr>
          <p:nvPr/>
        </p:nvGrpSpPr>
        <p:grpSpPr bwMode="auto">
          <a:xfrm>
            <a:off x="9030911" y="7165052"/>
            <a:ext cx="1077695" cy="278292"/>
            <a:chOff x="1005" y="1644"/>
            <a:chExt cx="3749" cy="1030"/>
          </a:xfrm>
        </p:grpSpPr>
        <p:sp>
          <p:nvSpPr>
            <p:cNvPr id="89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985" dirty="0"/>
            </a:p>
          </p:txBody>
        </p:sp>
        <p:sp>
          <p:nvSpPr>
            <p:cNvPr id="90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985" dirty="0"/>
            </a:p>
          </p:txBody>
        </p:sp>
        <p:sp>
          <p:nvSpPr>
            <p:cNvPr id="91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985" dirty="0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757450" y="7036175"/>
            <a:ext cx="934744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238546008,&quot;Placement&quot;:&quot;Footer&quot;,&quot;Top&quot;:579.4797,&quot;Left&quot;:399.909119,&quot;SlideWidth&quot;:842,&quot;SlideHeight&quot;:595}">
            <a:extLst>
              <a:ext uri="{FF2B5EF4-FFF2-40B4-BE49-F238E27FC236}">
                <a16:creationId xmlns:a16="http://schemas.microsoft.com/office/drawing/2014/main" id="{2B03A335-0B5A-431A-A5C4-493BEE71412A}"/>
              </a:ext>
            </a:extLst>
          </p:cNvPr>
          <p:cNvSpPr txBox="1"/>
          <p:nvPr userDrawn="1"/>
        </p:nvSpPr>
        <p:spPr>
          <a:xfrm>
            <a:off x="5078846" y="7359392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7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997507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</p:sldLayoutIdLst>
  <p:hf sldNum="0" hdr="0" dt="0"/>
  <p:txStyles>
    <p:titleStyle>
      <a:lvl1pPr algn="l" defTabSz="1008126" rtl="0" eaLnBrk="1" latinLnBrk="0" hangingPunct="1">
        <a:spcBef>
          <a:spcPct val="0"/>
        </a:spcBef>
        <a:buNone/>
        <a:defRPr sz="3308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None/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196025" indent="-19602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393800" indent="-19777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3pPr>
      <a:lvl4pPr marL="589824" indent="-19602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4pPr>
      <a:lvl5pPr marL="787598" indent="-197775" algn="l" defTabSz="1008126" rtl="0" eaLnBrk="1" latinLnBrk="0" hangingPunct="1">
        <a:spcBef>
          <a:spcPts val="441"/>
        </a:spcBef>
        <a:buClr>
          <a:schemeClr val="accent4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5556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04">
          <p15:clr>
            <a:srgbClr val="F26B43"/>
          </p15:clr>
        </p15:guide>
        <p15:guide id="12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>
            <a:extLst>
              <a:ext uri="{FF2B5EF4-FFF2-40B4-BE49-F238E27FC236}">
                <a16:creationId xmlns:a16="http://schemas.microsoft.com/office/drawing/2014/main" id="{22CE3A35-9A9B-426D-B110-BA194147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978" y="661610"/>
            <a:ext cx="8884483" cy="1357295"/>
          </a:xfrm>
        </p:spPr>
        <p:txBody>
          <a:bodyPr/>
          <a:lstStyle/>
          <a:p>
            <a:r>
              <a:rPr lang="en-US" altLang="fr-FR" dirty="0"/>
              <a:t>Improving  health and safety in the workplace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7C06D3-5B9F-464F-B991-C1A3F4F531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978" y="2376897"/>
            <a:ext cx="8402318" cy="169778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b="1" dirty="0"/>
              <a:t>Line Improvement: ref. </a:t>
            </a:r>
            <a:r>
              <a:rPr lang="fr-FR" altLang="fr-FR" b="1" dirty="0"/>
              <a:t>#1052 </a:t>
            </a:r>
            <a:r>
              <a:rPr lang="de-DE" sz="2200" b="1" dirty="0" err="1"/>
              <a:t>ejection</a:t>
            </a:r>
            <a:r>
              <a:rPr lang="de-DE" sz="2200" b="1" dirty="0"/>
              <a:t> </a:t>
            </a:r>
            <a:r>
              <a:rPr lang="en-US" sz="2200" b="1" dirty="0"/>
              <a:t>chute and basket for </a:t>
            </a:r>
            <a:r>
              <a:rPr lang="fr-FR" sz="2200" b="1" dirty="0"/>
              <a:t>MM GM Universal (SBO 10-14-16-20)</a:t>
            </a:r>
            <a:endParaRPr lang="en-GB" sz="2200" b="1" dirty="0"/>
          </a:p>
          <a:p>
            <a:pPr>
              <a:defRPr/>
            </a:pPr>
            <a:br>
              <a:rPr lang="en-GB" dirty="0"/>
            </a:br>
            <a:endParaRPr lang="en-GB" dirty="0"/>
          </a:p>
          <a:p>
            <a:pPr>
              <a:defRPr/>
            </a:pPr>
            <a:r>
              <a:rPr lang="fr-FR" dirty="0"/>
              <a:t>Sidel Services</a:t>
            </a:r>
          </a:p>
        </p:txBody>
      </p:sp>
    </p:spTree>
    <p:extLst>
      <p:ext uri="{BB962C8B-B14F-4D97-AF65-F5344CB8AC3E}">
        <p14:creationId xmlns:p14="http://schemas.microsoft.com/office/powerpoint/2010/main" val="7707830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9" y="31"/>
            <a:ext cx="10081683" cy="70437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305859" y="8701"/>
            <a:ext cx="10081683" cy="26604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1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85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308" y="369133"/>
            <a:ext cx="8811550" cy="509007"/>
          </a:xfrm>
        </p:spPr>
        <p:txBody>
          <a:bodyPr/>
          <a:lstStyle/>
          <a:p>
            <a:r>
              <a:rPr lang="en-GB" dirty="0"/>
              <a:t>Service package: all you can need!</a:t>
            </a:r>
          </a:p>
        </p:txBody>
      </p:sp>
    </p:spTree>
    <p:extLst>
      <p:ext uri="{BB962C8B-B14F-4D97-AF65-F5344CB8AC3E}">
        <p14:creationId xmlns:p14="http://schemas.microsoft.com/office/powerpoint/2010/main" val="15262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3"/>
          <a:stretch/>
        </p:blipFill>
        <p:spPr>
          <a:xfrm>
            <a:off x="305859" y="0"/>
            <a:ext cx="10081683" cy="7043176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09224" y="3468319"/>
            <a:ext cx="3163912" cy="2059563"/>
          </a:xfrm>
          <a:prstGeom prst="rect">
            <a:avLst/>
          </a:prstGeom>
          <a:solidFill>
            <a:srgbClr val="000000">
              <a:alpha val="65097"/>
            </a:srgbClr>
          </a:solidFill>
          <a:ln w="9525">
            <a:solidFill>
              <a:srgbClr val="E64B00"/>
            </a:solidFill>
            <a:miter lim="800000"/>
            <a:headEnd/>
            <a:tailEnd/>
          </a:ln>
        </p:spPr>
        <p:txBody>
          <a:bodyPr wrap="square" tIns="119075" bIns="119075">
            <a:spAutoFit/>
          </a:bodyPr>
          <a:lstStyle/>
          <a:p>
            <a:pPr marL="201276" lvl="1" indent="-201276" defTabSz="1008126" eaLnBrk="1" fontAlgn="auto" hangingPunct="1">
              <a:spcBef>
                <a:spcPts val="882"/>
              </a:spcBef>
              <a:spcAft>
                <a:spcPts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en-GB" sz="1764" b="0" dirty="0">
                <a:solidFill>
                  <a:srgbClr val="FFFFFF"/>
                </a:solidFill>
                <a:latin typeface="Arial"/>
              </a:rPr>
              <a:t>Options</a:t>
            </a:r>
          </a:p>
          <a:p>
            <a:pPr marL="201276" lvl="1" indent="-201276" defTabSz="1008126" eaLnBrk="1" fontAlgn="auto" hangingPunct="1">
              <a:spcBef>
                <a:spcPts val="882"/>
              </a:spcBef>
              <a:spcAft>
                <a:spcPts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en-GB" sz="1764" b="0" dirty="0">
                <a:solidFill>
                  <a:srgbClr val="FFFFFF"/>
                </a:solidFill>
                <a:latin typeface="Arial"/>
              </a:rPr>
              <a:t>Upgrades</a:t>
            </a:r>
          </a:p>
          <a:p>
            <a:pPr marL="201276" lvl="1" indent="-201276" defTabSz="1008126" eaLnBrk="1" fontAlgn="auto" hangingPunct="1">
              <a:spcBef>
                <a:spcPts val="882"/>
              </a:spcBef>
              <a:spcAft>
                <a:spcPts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en-GB" sz="1764" b="0" dirty="0">
                <a:solidFill>
                  <a:srgbClr val="FFFFFF"/>
                </a:solidFill>
                <a:latin typeface="Arial"/>
              </a:rPr>
              <a:t>Remote data analysis</a:t>
            </a:r>
          </a:p>
          <a:p>
            <a:pPr marL="201276" lvl="1" indent="-201276" defTabSz="1008126" eaLnBrk="1" fontAlgn="auto" hangingPunct="1">
              <a:spcBef>
                <a:spcPts val="882"/>
              </a:spcBef>
              <a:spcAft>
                <a:spcPts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en-GB" sz="1764" b="0" dirty="0">
                <a:solidFill>
                  <a:srgbClr val="FFFFFF"/>
                </a:solidFill>
                <a:latin typeface="Arial"/>
              </a:rPr>
              <a:t>Line audits</a:t>
            </a:r>
          </a:p>
          <a:p>
            <a:pPr marL="201276" lvl="1" indent="-201276" defTabSz="1008126" eaLnBrk="1" fontAlgn="auto" hangingPunct="1">
              <a:spcBef>
                <a:spcPts val="882"/>
              </a:spcBef>
              <a:spcAft>
                <a:spcPts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en-GB" sz="1764" b="0" dirty="0">
                <a:solidFill>
                  <a:srgbClr val="FFFFFF"/>
                </a:solidFill>
                <a:latin typeface="Arial"/>
              </a:rPr>
              <a:t>Second-hand equipment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09225" y="2911726"/>
            <a:ext cx="3163912" cy="556593"/>
          </a:xfrm>
          <a:prstGeom prst="rect">
            <a:avLst/>
          </a:prstGeom>
          <a:solidFill>
            <a:srgbClr val="E64B00"/>
          </a:solidFill>
          <a:ln w="9525">
            <a:solidFill>
              <a:srgbClr val="E64B00"/>
            </a:solidFill>
            <a:miter lim="800000"/>
            <a:headEnd/>
            <a:tailEnd/>
          </a:ln>
        </p:spPr>
        <p:txBody>
          <a:bodyPr tIns="51599" anchor="ctr"/>
          <a:lstStyle/>
          <a:p>
            <a:pPr defTabSz="10081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205" dirty="0">
                <a:solidFill>
                  <a:srgbClr val="FFFFFF"/>
                </a:solidFill>
                <a:latin typeface="Arial"/>
              </a:rPr>
              <a:t>The full package</a:t>
            </a:r>
          </a:p>
        </p:txBody>
      </p:sp>
      <p:sp>
        <p:nvSpPr>
          <p:cNvPr id="8" name="Rectangle 3"/>
          <p:cNvSpPr/>
          <p:nvPr/>
        </p:nvSpPr>
        <p:spPr>
          <a:xfrm flipV="1">
            <a:off x="291877" y="-452083"/>
            <a:ext cx="10249690" cy="26604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1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85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308" y="369132"/>
            <a:ext cx="8811550" cy="101801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Line improvement</a:t>
            </a:r>
            <a:br>
              <a:rPr lang="en-US" dirty="0"/>
            </a:br>
            <a:r>
              <a:rPr lang="en-US" b="0" dirty="0"/>
              <a:t>Time to increase your resource efficiency</a:t>
            </a: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32227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9" y="31"/>
            <a:ext cx="10081683" cy="7043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305859" y="8701"/>
            <a:ext cx="10081683" cy="363190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1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85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309" y="369132"/>
            <a:ext cx="9367233" cy="1018014"/>
          </a:xfrm>
        </p:spPr>
        <p:txBody>
          <a:bodyPr/>
          <a:lstStyle/>
          <a:p>
            <a:r>
              <a:rPr lang="en-US" dirty="0"/>
              <a:t>Sidel Options &amp; Upgrades</a:t>
            </a:r>
            <a:br>
              <a:rPr lang="en-US" dirty="0"/>
            </a:br>
            <a:r>
              <a:rPr lang="en-US" b="0" dirty="0"/>
              <a:t>Made for you and your line</a:t>
            </a:r>
            <a:endParaRPr lang="en-GB" b="0" dirty="0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5229" y="2479910"/>
            <a:ext cx="4493612" cy="1672663"/>
          </a:xfrm>
          <a:prstGeom prst="rect">
            <a:avLst/>
          </a:prstGeom>
          <a:solidFill>
            <a:srgbClr val="000000">
              <a:alpha val="65097"/>
            </a:srgbClr>
          </a:solidFill>
          <a:ln w="9525">
            <a:solidFill>
              <a:srgbClr val="E64B00"/>
            </a:solidFill>
            <a:miter lim="800000"/>
            <a:headEnd/>
            <a:tailEnd/>
          </a:ln>
        </p:spPr>
        <p:txBody>
          <a:bodyPr tIns="119075" bIns="119075">
            <a:spAutoFit/>
          </a:bodyPr>
          <a:lstStyle/>
          <a:p>
            <a:pPr marL="201276" lvl="1" indent="-201276" defTabSz="1008126" eaLnBrk="1" fontAlgn="auto" hangingPunct="1">
              <a:spcBef>
                <a:spcPts val="882"/>
              </a:spcBef>
              <a:spcAft>
                <a:spcPts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764" b="0" dirty="0">
                <a:solidFill>
                  <a:srgbClr val="FFFFFF"/>
                </a:solidFill>
                <a:latin typeface="Arial"/>
              </a:rPr>
              <a:t>Boost product quality</a:t>
            </a:r>
          </a:p>
          <a:p>
            <a:pPr marL="201276" lvl="1" indent="-201276" defTabSz="1008126" eaLnBrk="1" fontAlgn="auto" hangingPunct="1">
              <a:spcBef>
                <a:spcPts val="882"/>
              </a:spcBef>
              <a:spcAft>
                <a:spcPts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764" b="0" dirty="0">
                <a:solidFill>
                  <a:srgbClr val="FFFFFF"/>
                </a:solidFill>
                <a:latin typeface="Arial"/>
              </a:rPr>
              <a:t>Increase efficiency</a:t>
            </a:r>
          </a:p>
          <a:p>
            <a:pPr marL="201276" lvl="1" indent="-201276" defTabSz="1008126" eaLnBrk="1" fontAlgn="auto" hangingPunct="1">
              <a:spcBef>
                <a:spcPts val="882"/>
              </a:spcBef>
              <a:spcAft>
                <a:spcPts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764" b="0" dirty="0">
                <a:solidFill>
                  <a:srgbClr val="FFFFFF"/>
                </a:solidFill>
                <a:latin typeface="Arial"/>
              </a:rPr>
              <a:t>Reduce Total Cost of Ownership (TCO)</a:t>
            </a:r>
          </a:p>
          <a:p>
            <a:pPr marL="201276" lvl="1" indent="-201276" defTabSz="1008126" eaLnBrk="1" fontAlgn="auto" hangingPunct="1">
              <a:spcBef>
                <a:spcPts val="882"/>
              </a:spcBef>
              <a:spcAft>
                <a:spcPts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764" b="0" dirty="0">
                <a:solidFill>
                  <a:srgbClr val="FFFFFF"/>
                </a:solidFill>
                <a:latin typeface="Arial"/>
              </a:rPr>
              <a:t>Future-proof your productivity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15230" y="1921821"/>
            <a:ext cx="4493610" cy="556593"/>
          </a:xfrm>
          <a:prstGeom prst="rect">
            <a:avLst/>
          </a:prstGeom>
          <a:solidFill>
            <a:srgbClr val="E64B00"/>
          </a:solidFill>
          <a:ln w="9525">
            <a:solidFill>
              <a:srgbClr val="E64B00"/>
            </a:solidFill>
            <a:miter lim="800000"/>
            <a:headEnd/>
            <a:tailEnd/>
          </a:ln>
        </p:spPr>
        <p:txBody>
          <a:bodyPr anchor="ctr"/>
          <a:lstStyle/>
          <a:p>
            <a:pPr defTabSz="1008126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lang="en-GB" sz="2205" kern="0" dirty="0">
                <a:solidFill>
                  <a:srgbClr val="FFFFFF"/>
                </a:solidFill>
                <a:latin typeface="Arial"/>
                <a:cs typeface="ＭＳ Ｐゴシック"/>
              </a:rPr>
              <a:t>OPTIONS &amp; UPGRADES</a:t>
            </a:r>
            <a:endParaRPr lang="en-GB" sz="2205" kern="0" dirty="0">
              <a:solidFill>
                <a:sysClr val="windowText" lastClr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922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7C083B-820F-4427-A9C0-FE822162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450" y="605500"/>
            <a:ext cx="9347443" cy="861774"/>
          </a:xfrm>
        </p:spPr>
        <p:txBody>
          <a:bodyPr/>
          <a:lstStyle/>
          <a:p>
            <a:r>
              <a:rPr lang="de-DE" sz="2800" dirty="0"/>
              <a:t>1052: ejection c</a:t>
            </a:r>
            <a:r>
              <a:rPr lang="en-US" sz="2800" dirty="0" err="1"/>
              <a:t>hute</a:t>
            </a:r>
            <a:r>
              <a:rPr lang="en-US" sz="2800" dirty="0"/>
              <a:t> and basket for MM </a:t>
            </a:r>
            <a:r>
              <a:rPr lang="fr-FR" sz="2800" dirty="0"/>
              <a:t>GM Universal (SBO 10-14-16-20)</a:t>
            </a:r>
            <a:endParaRPr lang="it-IT" sz="2800" dirty="0"/>
          </a:p>
        </p:txBody>
      </p:sp>
      <p:sp>
        <p:nvSpPr>
          <p:cNvPr id="7" name="Rechteck 3">
            <a:extLst>
              <a:ext uri="{FF2B5EF4-FFF2-40B4-BE49-F238E27FC236}">
                <a16:creationId xmlns:a16="http://schemas.microsoft.com/office/drawing/2014/main" id="{921A3E86-62EE-4EC9-939D-B3FFF8DFEF85}"/>
              </a:ext>
            </a:extLst>
          </p:cNvPr>
          <p:cNvSpPr/>
          <p:nvPr/>
        </p:nvSpPr>
        <p:spPr bwMode="auto">
          <a:xfrm>
            <a:off x="757451" y="2338922"/>
            <a:ext cx="4448804" cy="382798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25" tIns="63150" rIns="94725" bIns="63150" anchor="ctr"/>
          <a:lstStyle/>
          <a:p>
            <a:pPr>
              <a:spcBef>
                <a:spcPts val="263"/>
              </a:spcBef>
              <a:buClr>
                <a:srgbClr val="FF6600"/>
              </a:buClr>
              <a:defRPr/>
            </a:pPr>
            <a:r>
              <a:rPr lang="en-GB" sz="1228">
                <a:solidFill>
                  <a:srgbClr val="FFFFFF"/>
                </a:solidFill>
                <a:latin typeface="Arial"/>
                <a:ea typeface="MS PGothic" pitchFamily="34" charset="-128"/>
              </a:rPr>
              <a:t>VALUE AND BENEFITS</a:t>
            </a: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CC9C6C4E-818A-4831-A5E4-AE771FCDCCAF}"/>
              </a:ext>
            </a:extLst>
          </p:cNvPr>
          <p:cNvSpPr>
            <a:spLocks/>
          </p:cNvSpPr>
          <p:nvPr/>
        </p:nvSpPr>
        <p:spPr bwMode="auto">
          <a:xfrm>
            <a:off x="757450" y="2721719"/>
            <a:ext cx="4448805" cy="34762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25" tIns="63150" rIns="94725" bIns="63150"/>
          <a:lstStyle/>
          <a:p>
            <a:pPr marL="300758" indent="-300758">
              <a:spcBef>
                <a:spcPct val="20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053" dirty="0">
                <a:solidFill>
                  <a:srgbClr val="000000"/>
                </a:solidFill>
              </a:rPr>
              <a:t>Matrix latest solid material replaces the nets</a:t>
            </a:r>
          </a:p>
          <a:p>
            <a:pPr marL="300758" indent="-300758">
              <a:spcBef>
                <a:spcPct val="20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053" dirty="0">
                <a:solidFill>
                  <a:srgbClr val="000000"/>
                </a:solidFill>
              </a:rPr>
              <a:t>Chute can be cleaned</a:t>
            </a:r>
          </a:p>
          <a:p>
            <a:pPr marL="300758" indent="-300758">
              <a:spcBef>
                <a:spcPct val="20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053" dirty="0">
                <a:solidFill>
                  <a:srgbClr val="000000"/>
                </a:solidFill>
              </a:rPr>
              <a:t>Robust design</a:t>
            </a:r>
          </a:p>
          <a:p>
            <a:pPr marL="300758" indent="-300758">
              <a:spcBef>
                <a:spcPct val="20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053" dirty="0">
                <a:solidFill>
                  <a:srgbClr val="000000"/>
                </a:solidFill>
              </a:rPr>
              <a:t>Design compatible with dedusting option</a:t>
            </a:r>
          </a:p>
          <a:p>
            <a:pPr marL="300758" indent="-300758">
              <a:spcBef>
                <a:spcPct val="20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053" dirty="0">
                <a:solidFill>
                  <a:srgbClr val="000000"/>
                </a:solidFill>
              </a:rPr>
              <a:t>Basket easier to remove and handle</a:t>
            </a:r>
          </a:p>
          <a:p>
            <a:pPr marL="300758" indent="-300758">
              <a:spcBef>
                <a:spcPct val="20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053" dirty="0">
                <a:solidFill>
                  <a:srgbClr val="000000"/>
                </a:solidFill>
              </a:rPr>
              <a:t>Main components can be dismantled and replaced easily</a:t>
            </a:r>
          </a:p>
          <a:p>
            <a:pPr marL="300758" indent="-300758">
              <a:spcBef>
                <a:spcPct val="20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053" dirty="0">
                <a:solidFill>
                  <a:srgbClr val="000000"/>
                </a:solidFill>
              </a:rPr>
              <a:t>Better safety: anti-intrusion bar in the baskets</a:t>
            </a:r>
          </a:p>
          <a:p>
            <a:pPr marL="300758" indent="-300758">
              <a:spcBef>
                <a:spcPct val="20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053" dirty="0">
                <a:solidFill>
                  <a:srgbClr val="000000"/>
                </a:solidFill>
              </a:rPr>
              <a:t>Easier access to the transfer table once removed</a:t>
            </a:r>
          </a:p>
          <a:p>
            <a:pPr marL="300758" indent="-300758">
              <a:spcBef>
                <a:spcPct val="20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endParaRPr lang="en-US" altLang="fr-FR" sz="1053" dirty="0">
              <a:solidFill>
                <a:srgbClr val="000000"/>
              </a:solidFill>
            </a:endParaRPr>
          </a:p>
          <a:p>
            <a:pPr marL="300758" indent="-300758">
              <a:spcBef>
                <a:spcPct val="20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endParaRPr lang="en-US" altLang="fr-FR" sz="1053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defRPr/>
            </a:pPr>
            <a:endParaRPr lang="en-US" altLang="fr-FR" sz="1053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hteck 11">
            <a:extLst>
              <a:ext uri="{FF2B5EF4-FFF2-40B4-BE49-F238E27FC236}">
                <a16:creationId xmlns:a16="http://schemas.microsoft.com/office/drawing/2014/main" id="{1F0151DF-58E3-4EFF-8005-8601E492CFBC}"/>
              </a:ext>
            </a:extLst>
          </p:cNvPr>
          <p:cNvSpPr/>
          <p:nvPr/>
        </p:nvSpPr>
        <p:spPr bwMode="auto">
          <a:xfrm>
            <a:off x="5487146" y="2325999"/>
            <a:ext cx="4617749" cy="395721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25" tIns="63150" rIns="94725" bIns="63150" anchor="ctr"/>
          <a:lstStyle/>
          <a:p>
            <a:pPr marL="167088" indent="-167088">
              <a:spcBef>
                <a:spcPts val="263"/>
              </a:spcBef>
              <a:buClr>
                <a:srgbClr val="E64B00"/>
              </a:buClr>
              <a:defRPr/>
            </a:pPr>
            <a:r>
              <a:rPr lang="de-CH" altLang="de-DE" sz="1228" noProof="1">
                <a:solidFill>
                  <a:srgbClr val="FFFFFF"/>
                </a:solidFill>
                <a:latin typeface="Arial" charset="0"/>
                <a:cs typeface="Arial" charset="0"/>
              </a:rPr>
              <a:t>DESCRIPTION</a:t>
            </a:r>
            <a:endParaRPr lang="en-GB" altLang="de-DE" sz="1228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hteck 12">
            <a:extLst>
              <a:ext uri="{FF2B5EF4-FFF2-40B4-BE49-F238E27FC236}">
                <a16:creationId xmlns:a16="http://schemas.microsoft.com/office/drawing/2014/main" id="{D5464456-BC1C-4135-B8CA-C8B46BE1FB45}"/>
              </a:ext>
            </a:extLst>
          </p:cNvPr>
          <p:cNvSpPr>
            <a:spLocks/>
          </p:cNvSpPr>
          <p:nvPr/>
        </p:nvSpPr>
        <p:spPr bwMode="auto">
          <a:xfrm>
            <a:off x="5487146" y="2721719"/>
            <a:ext cx="4617749" cy="3476229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25" tIns="63150" rIns="94725" bIns="63150" anchor="t"/>
          <a:lstStyle/>
          <a:p>
            <a:pPr marL="300758" indent="-300758">
              <a:buClr>
                <a:srgbClr val="E64B00"/>
              </a:buClr>
              <a:buFont typeface="Wingdings" charset="2"/>
              <a:buChar char="§"/>
              <a:defRPr/>
            </a:pPr>
            <a:endParaRPr lang="en-GB" altLang="zh-CN" sz="1053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A6F457-3745-499C-AADE-B66B3DEC6486}"/>
              </a:ext>
            </a:extLst>
          </p:cNvPr>
          <p:cNvSpPr txBox="1">
            <a:spLocks/>
          </p:cNvSpPr>
          <p:nvPr/>
        </p:nvSpPr>
        <p:spPr bwMode="auto">
          <a:xfrm>
            <a:off x="757450" y="6355902"/>
            <a:ext cx="6998051" cy="3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fr-FR" sz="702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</a:rPr>
              <a:t>Value: Efficiency</a:t>
            </a:r>
          </a:p>
          <a:p>
            <a:pPr fontAlgn="base">
              <a:spcAft>
                <a:spcPct val="0"/>
              </a:spcAft>
              <a:defRPr/>
            </a:pPr>
            <a:r>
              <a:rPr lang="en-GB" altLang="fr-FR" sz="702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</a:rPr>
              <a:t>Equipment: Blower MM GM Universal</a:t>
            </a:r>
          </a:p>
          <a:p>
            <a:pPr fontAlgn="base">
              <a:spcAft>
                <a:spcPct val="0"/>
              </a:spcAft>
              <a:defRPr/>
            </a:pPr>
            <a:r>
              <a:rPr lang="en-GB" altLang="fr-FR" sz="702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</a:rPr>
              <a:t>Catalogue code: 1052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39FB131-91BF-4F8C-840B-2164CEE91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264" y="4047598"/>
            <a:ext cx="2297410" cy="205636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654E525-E30E-41FE-8131-B77109F03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845" y="4306725"/>
            <a:ext cx="1925901" cy="14882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783E9B-36D4-466B-9246-8D92BE8BCB5B}"/>
              </a:ext>
            </a:extLst>
          </p:cNvPr>
          <p:cNvSpPr/>
          <p:nvPr/>
        </p:nvSpPr>
        <p:spPr>
          <a:xfrm>
            <a:off x="5572264" y="2738530"/>
            <a:ext cx="5346700" cy="837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0758" indent="-300758">
              <a:spcBef>
                <a:spcPct val="20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053" dirty="0">
                <a:solidFill>
                  <a:srgbClr val="000000"/>
                </a:solidFill>
              </a:rPr>
              <a:t>New chutes</a:t>
            </a:r>
          </a:p>
          <a:p>
            <a:pPr marL="300758" indent="-300758">
              <a:spcBef>
                <a:spcPct val="20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053" dirty="0">
                <a:solidFill>
                  <a:srgbClr val="000000"/>
                </a:solidFill>
              </a:rPr>
              <a:t>New baskets</a:t>
            </a:r>
          </a:p>
          <a:p>
            <a:pPr marL="300758" indent="-300758">
              <a:spcBef>
                <a:spcPct val="20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053" dirty="0">
                <a:solidFill>
                  <a:srgbClr val="000000"/>
                </a:solidFill>
              </a:rPr>
              <a:t>Preform and bottle hatch</a:t>
            </a:r>
          </a:p>
          <a:p>
            <a:pPr marL="300758" indent="-300758">
              <a:spcBef>
                <a:spcPct val="20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053" dirty="0">
                <a:solidFill>
                  <a:srgbClr val="000000"/>
                </a:solidFill>
              </a:rPr>
              <a:t>Collector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9C8A7A7-FAC7-43BD-9FD0-0964CE8F4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7450" y="1774580"/>
            <a:ext cx="9347445" cy="296940"/>
          </a:xfrm>
        </p:spPr>
        <p:txBody>
          <a:bodyPr/>
          <a:lstStyle/>
          <a:p>
            <a:r>
              <a:rPr lang="de-DE" dirty="0" err="1"/>
              <a:t>Improving</a:t>
            </a:r>
            <a:r>
              <a:rPr lang="de-DE" dirty="0"/>
              <a:t>  </a:t>
            </a:r>
            <a:r>
              <a:rPr lang="de-DE" dirty="0" err="1"/>
              <a:t>health</a:t>
            </a:r>
            <a:r>
              <a:rPr lang="de-DE" dirty="0"/>
              <a:t> and </a:t>
            </a:r>
            <a:r>
              <a:rPr lang="de-DE" dirty="0" err="1"/>
              <a:t>safety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workplace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432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1107996"/>
          </a:xfrm>
        </p:spPr>
        <p:txBody>
          <a:bodyPr/>
          <a:lstStyle/>
          <a:p>
            <a:r>
              <a:rPr lang="de-DE" sz="3600" dirty="0" err="1"/>
              <a:t>Ejection</a:t>
            </a:r>
            <a:r>
              <a:rPr lang="de-DE" sz="3600" dirty="0"/>
              <a:t> c</a:t>
            </a:r>
            <a:r>
              <a:rPr lang="en-US" sz="3600" dirty="0" err="1"/>
              <a:t>hute</a:t>
            </a:r>
            <a:r>
              <a:rPr lang="en-US" sz="3600" dirty="0"/>
              <a:t> and basket for MM </a:t>
            </a:r>
            <a:r>
              <a:rPr lang="fr-FR" sz="3600" dirty="0"/>
              <a:t>GM Universal (SBO 10-14-16-20): </a:t>
            </a:r>
            <a:r>
              <a:rPr lang="fr-FR" sz="3600" dirty="0" err="1"/>
              <a:t>evolution</a:t>
            </a:r>
            <a:endParaRPr lang="de-D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224199-3996-42BE-9634-08A46800D2F3}"/>
              </a:ext>
            </a:extLst>
          </p:cNvPr>
          <p:cNvGrpSpPr/>
          <p:nvPr/>
        </p:nvGrpSpPr>
        <p:grpSpPr>
          <a:xfrm>
            <a:off x="526402" y="2071469"/>
            <a:ext cx="8986033" cy="3991093"/>
            <a:chOff x="526402" y="2071469"/>
            <a:chExt cx="8986033" cy="399109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8749173-6850-461C-BA86-136A5A5A2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137" y="2071469"/>
              <a:ext cx="4391298" cy="3991093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4265A37-40FC-425E-BF6B-AF6EA5A71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402" y="2230923"/>
              <a:ext cx="3663260" cy="3345865"/>
            </a:xfrm>
            <a:prstGeom prst="rect">
              <a:avLst/>
            </a:prstGeom>
          </p:spPr>
        </p:pic>
        <p:sp>
          <p:nvSpPr>
            <p:cNvPr id="12" name="Flèche : droite 11">
              <a:extLst>
                <a:ext uri="{FF2B5EF4-FFF2-40B4-BE49-F238E27FC236}">
                  <a16:creationId xmlns:a16="http://schemas.microsoft.com/office/drawing/2014/main" id="{5A0EDC78-87F0-4DF4-87F7-860E17A304FB}"/>
                </a:ext>
              </a:extLst>
            </p:cNvPr>
            <p:cNvSpPr/>
            <p:nvPr/>
          </p:nvSpPr>
          <p:spPr>
            <a:xfrm>
              <a:off x="4130774" y="4006629"/>
              <a:ext cx="440835" cy="325381"/>
            </a:xfrm>
            <a:prstGeom prst="rightArrow">
              <a:avLst/>
            </a:prstGeom>
            <a:solidFill>
              <a:srgbClr val="E64B00"/>
            </a:solidFill>
            <a:ln>
              <a:solidFill>
                <a:srgbClr val="E64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4725" tIns="63150" rIns="94725" bIns="631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754" dirty="0" err="1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367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103" y="776607"/>
            <a:ext cx="9655792" cy="1018099"/>
          </a:xfrm>
        </p:spPr>
        <p:txBody>
          <a:bodyPr/>
          <a:lstStyle/>
          <a:p>
            <a:r>
              <a:rPr lang="de-DE" dirty="0"/>
              <a:t>Bill </a:t>
            </a:r>
            <a:r>
              <a:rPr lang="de-DE" dirty="0" err="1"/>
              <a:t>of</a:t>
            </a:r>
            <a:r>
              <a:rPr lang="de-DE" dirty="0"/>
              <a:t> material:</a:t>
            </a:r>
            <a:br>
              <a:rPr lang="de-DE" dirty="0"/>
            </a:br>
            <a:endParaRPr lang="de-D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884E33-E1A5-422C-9D4E-EFA64AB6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61" y="2256331"/>
            <a:ext cx="3982745" cy="18024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105E3C3-4D89-4B79-8F4F-B895D4AB5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4" y="5279747"/>
            <a:ext cx="1970808" cy="8918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B8CE1B5-316B-4073-AE25-EE7CEBAF5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69" y="5270287"/>
            <a:ext cx="1970807" cy="89189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FAE5324-DAA2-4106-96BF-64AF1B5CD2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5" y="3760726"/>
            <a:ext cx="2151927" cy="97386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F6BD1AD-783C-46C4-83AC-23BA00934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25" y="3792348"/>
            <a:ext cx="2151927" cy="97386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991D2DC-D422-42AD-8B09-6FA1C3D1BB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8593" y="2238971"/>
            <a:ext cx="2151927" cy="97386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E753B99-5B25-469E-86D5-89248A2687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5" y="2256503"/>
            <a:ext cx="2151928" cy="97386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69EC337-929F-45CC-9249-A74CE9D882B4}"/>
              </a:ext>
            </a:extLst>
          </p:cNvPr>
          <p:cNvSpPr txBox="1"/>
          <p:nvPr/>
        </p:nvSpPr>
        <p:spPr>
          <a:xfrm>
            <a:off x="757104" y="2093035"/>
            <a:ext cx="874414" cy="1620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3" dirty="0" err="1"/>
              <a:t>Bottle</a:t>
            </a:r>
            <a:r>
              <a:rPr lang="fr-FR" sz="1053" dirty="0"/>
              <a:t> chute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BCE7EC2-F1D9-4196-8B7F-95589946B22A}"/>
              </a:ext>
            </a:extLst>
          </p:cNvPr>
          <p:cNvSpPr txBox="1"/>
          <p:nvPr/>
        </p:nvSpPr>
        <p:spPr>
          <a:xfrm>
            <a:off x="3475525" y="2066809"/>
            <a:ext cx="874414" cy="3240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3" dirty="0" err="1"/>
              <a:t>Preform</a:t>
            </a:r>
            <a:r>
              <a:rPr lang="fr-FR" sz="1053" dirty="0"/>
              <a:t> chute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AD759E5-2B24-4C78-999D-FC2EE8B4781B}"/>
              </a:ext>
            </a:extLst>
          </p:cNvPr>
          <p:cNvSpPr txBox="1"/>
          <p:nvPr/>
        </p:nvSpPr>
        <p:spPr>
          <a:xfrm>
            <a:off x="3475524" y="3628359"/>
            <a:ext cx="1006425" cy="1620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3" dirty="0" err="1"/>
              <a:t>Preform</a:t>
            </a:r>
            <a:r>
              <a:rPr lang="fr-FR" sz="1053" dirty="0"/>
              <a:t> basket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BB1B9C2-5118-44A0-93CF-2508F1DD0908}"/>
              </a:ext>
            </a:extLst>
          </p:cNvPr>
          <p:cNvSpPr txBox="1"/>
          <p:nvPr/>
        </p:nvSpPr>
        <p:spPr>
          <a:xfrm>
            <a:off x="757104" y="3587869"/>
            <a:ext cx="1006425" cy="1620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3" dirty="0" err="1"/>
              <a:t>Bottle</a:t>
            </a:r>
            <a:r>
              <a:rPr lang="fr-FR" sz="1053" dirty="0"/>
              <a:t> basket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9B9C096-9ECE-45D7-BBAE-E8616D282F21}"/>
              </a:ext>
            </a:extLst>
          </p:cNvPr>
          <p:cNvSpPr txBox="1"/>
          <p:nvPr/>
        </p:nvSpPr>
        <p:spPr>
          <a:xfrm>
            <a:off x="6158844" y="2077003"/>
            <a:ext cx="1006425" cy="1620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3" dirty="0"/>
              <a:t>Collector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72C6A01-4D1D-4648-8E9F-C5C511CF9ADC}"/>
              </a:ext>
            </a:extLst>
          </p:cNvPr>
          <p:cNvSpPr txBox="1"/>
          <p:nvPr/>
        </p:nvSpPr>
        <p:spPr>
          <a:xfrm>
            <a:off x="757449" y="5117779"/>
            <a:ext cx="1006425" cy="1620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3" dirty="0" err="1"/>
              <a:t>Bottle</a:t>
            </a:r>
            <a:r>
              <a:rPr lang="fr-FR" sz="1053" dirty="0"/>
              <a:t> </a:t>
            </a:r>
            <a:r>
              <a:rPr lang="fr-FR" sz="1053" dirty="0" err="1"/>
              <a:t>hatch</a:t>
            </a:r>
            <a:endParaRPr lang="fr-FR" sz="1053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0B03190-964E-43D6-B0C9-AE547DC40127}"/>
              </a:ext>
            </a:extLst>
          </p:cNvPr>
          <p:cNvSpPr txBox="1"/>
          <p:nvPr/>
        </p:nvSpPr>
        <p:spPr>
          <a:xfrm>
            <a:off x="3484741" y="5123716"/>
            <a:ext cx="1006425" cy="1620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3" dirty="0" err="1"/>
              <a:t>Preform</a:t>
            </a:r>
            <a:r>
              <a:rPr lang="fr-FR" sz="1053" dirty="0"/>
              <a:t> </a:t>
            </a:r>
            <a:r>
              <a:rPr lang="fr-FR" sz="1053" dirty="0" err="1"/>
              <a:t>hatch</a:t>
            </a:r>
            <a:endParaRPr lang="fr-FR" sz="1053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53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kt 5" hidden="1">
            <a:extLst>
              <a:ext uri="{FF2B5EF4-FFF2-40B4-BE49-F238E27FC236}">
                <a16:creationId xmlns:a16="http://schemas.microsoft.com/office/drawing/2014/main" id="{ED7AF640-E3F7-4BB4-BFC8-9F8D632EC0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338069" y="774506"/>
          <a:ext cx="1392" cy="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48130" name="Objekt 5" hidden="1">
                        <a:extLst>
                          <a:ext uri="{FF2B5EF4-FFF2-40B4-BE49-F238E27FC236}">
                            <a16:creationId xmlns:a16="http://schemas.microsoft.com/office/drawing/2014/main" id="{ED7AF640-E3F7-4BB4-BFC8-9F8D632EC0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069" y="774506"/>
                        <a:ext cx="1392" cy="1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Title 1">
            <a:extLst>
              <a:ext uri="{FF2B5EF4-FFF2-40B4-BE49-F238E27FC236}">
                <a16:creationId xmlns:a16="http://schemas.microsoft.com/office/drawing/2014/main" id="{91528D5E-AA00-4FE1-BF6E-52EAD3A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0" y="498490"/>
            <a:ext cx="9742170" cy="1018099"/>
          </a:xfrm>
        </p:spPr>
        <p:txBody>
          <a:bodyPr/>
          <a:lstStyle/>
          <a:p>
            <a:r>
              <a:rPr lang="de-DE" dirty="0" err="1"/>
              <a:t>Ejection</a:t>
            </a:r>
            <a:r>
              <a:rPr lang="de-DE" dirty="0"/>
              <a:t> </a:t>
            </a:r>
            <a:r>
              <a:rPr lang="de-DE" dirty="0" err="1"/>
              <a:t>chute</a:t>
            </a:r>
            <a:r>
              <a:rPr lang="de-DE" dirty="0"/>
              <a:t> and  </a:t>
            </a:r>
            <a:r>
              <a:rPr lang="de-DE" dirty="0" err="1"/>
              <a:t>basket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MM GM Universal</a:t>
            </a:r>
            <a:endParaRPr lang="fr-FR" altLang="fr-FR" dirty="0">
              <a:solidFill>
                <a:srgbClr val="E64B00"/>
              </a:solidFill>
            </a:endParaRPr>
          </a:p>
        </p:txBody>
      </p:sp>
      <p:sp>
        <p:nvSpPr>
          <p:cNvPr id="48132" name="BainBulletsConfiguration" hidden="1">
            <a:extLst>
              <a:ext uri="{FF2B5EF4-FFF2-40B4-BE49-F238E27FC236}">
                <a16:creationId xmlns:a16="http://schemas.microsoft.com/office/drawing/2014/main" id="{4B0E3CD1-5776-405E-B31C-162BD0719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815" y="784253"/>
            <a:ext cx="65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E64B00"/>
              </a:buClr>
            </a:pPr>
            <a:endParaRPr lang="en-US" altLang="fr-FR" sz="100">
              <a:solidFill>
                <a:srgbClr val="FFFFFF"/>
              </a:solidFill>
            </a:endParaRPr>
          </a:p>
        </p:txBody>
      </p:sp>
      <p:graphicFrame>
        <p:nvGraphicFramePr>
          <p:cNvPr id="12" name="Group 105">
            <a:extLst>
              <a:ext uri="{FF2B5EF4-FFF2-40B4-BE49-F238E27FC236}">
                <a16:creationId xmlns:a16="http://schemas.microsoft.com/office/drawing/2014/main" id="{F03B2C18-7777-4DB3-A045-04C116B01FAC}"/>
              </a:ext>
            </a:extLst>
          </p:cNvPr>
          <p:cNvGraphicFramePr>
            <a:graphicFrameLocks noGrp="1"/>
          </p:cNvGraphicFramePr>
          <p:nvPr/>
        </p:nvGraphicFramePr>
        <p:xfrm>
          <a:off x="802005" y="1733958"/>
          <a:ext cx="9254597" cy="4545927"/>
        </p:xfrm>
        <a:graphic>
          <a:graphicData uri="http://schemas.openxmlformats.org/drawingml/2006/table">
            <a:tbl>
              <a:tblPr/>
              <a:tblGrid>
                <a:gridCol w="377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9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30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TECHNICAL OVERVIEW</a:t>
                      </a:r>
                    </a:p>
                  </a:txBody>
                  <a:tcPr marL="80208" marR="80208" marT="40092" marB="4009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Ease of implementation</a:t>
                      </a:r>
                    </a:p>
                  </a:txBody>
                  <a:tcPr marL="80208" marR="80208" marT="40092" marB="4009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1/3 </a:t>
                      </a:r>
                    </a:p>
                  </a:txBody>
                  <a:tcPr marL="80208" marR="80208" marT="40092" marB="400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Machine application exclusion?</a:t>
                      </a:r>
                    </a:p>
                  </a:txBody>
                  <a:tcPr marL="80208" marR="80208" marT="40092" marB="4009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today: PM and TM are not part of the perimeter</a:t>
                      </a:r>
                    </a:p>
                  </a:txBody>
                  <a:tcPr marL="80208" marR="80208" marT="40092" marB="400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Mandatory option needed? </a:t>
                      </a:r>
                    </a:p>
                  </a:txBody>
                  <a:tcPr marL="80208" marR="80208" marT="40092" marB="4009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marL="80208" marR="80208" marT="40092" marB="400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Targeted sub-assembly 	</a:t>
                      </a:r>
                    </a:p>
                  </a:txBody>
                  <a:tcPr marL="80208" marR="80208" marT="40092" marB="4009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Preform and bottle ejection at transfer</a:t>
                      </a:r>
                    </a:p>
                  </a:txBody>
                  <a:tcPr marL="80208" marR="80208" marT="40092" marB="400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Diagnostic visit and/or equipment refurbishment needed before upgrade? </a:t>
                      </a:r>
                    </a:p>
                  </a:txBody>
                  <a:tcPr marL="80208" marR="80208" marT="40092" marB="4009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</a:p>
                  </a:txBody>
                  <a:tcPr marL="80208" marR="80208" marT="40092" marB="400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7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 to install upgrade</a:t>
                      </a:r>
                    </a:p>
                  </a:txBody>
                  <a:tcPr marL="80208" marR="80208" marT="40092" marB="4009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r>
                        <a:rPr kumimoji="0" 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day</a:t>
                      </a: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for one FSE </a:t>
                      </a:r>
                      <a:r>
                        <a:rPr kumimoji="0" 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mechanic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208" marR="80208" marT="40092" marB="400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Sidel expertise needed?</a:t>
                      </a:r>
                    </a:p>
                  </a:txBody>
                  <a:tcPr marL="80208" marR="80208" marT="40092" marB="4009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</a:p>
                  </a:txBody>
                  <a:tcPr marL="80208" marR="80208" marT="40092" marB="400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delivery time</a:t>
                      </a:r>
                    </a:p>
                  </a:txBody>
                  <a:tcPr marL="80208" marR="80208" marT="40092" marB="4009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tbd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208" marR="80208" marT="40092" marB="4009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8669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Sidel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9" y="0"/>
            <a:ext cx="10081683" cy="7043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308" y="369133"/>
            <a:ext cx="8811550" cy="509007"/>
          </a:xfrm>
        </p:spPr>
        <p:txBody>
          <a:bodyPr/>
          <a:lstStyle/>
          <a:p>
            <a:r>
              <a:rPr lang="en-GB" dirty="0"/>
              <a:t>All market segments, always first served!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038160" y="1605896"/>
            <a:ext cx="2968319" cy="103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3000" b="1" noProof="1">
                <a:solidFill>
                  <a:srgbClr val="E64B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64B00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64B00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64B00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64B00"/>
                </a:solidFill>
                <a:latin typeface="Arial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pPr defTabSz="1008126" eaLnBrk="1" hangingPunct="1"/>
            <a:r>
              <a:rPr lang="en-GB" sz="1874" dirty="0">
                <a:solidFill>
                  <a:srgbClr val="003382"/>
                </a:solidFill>
                <a:latin typeface="Arial"/>
              </a:rPr>
              <a:t>The right services for all beverage categories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5217" y="1559027"/>
            <a:ext cx="799450" cy="2714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08126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4B00"/>
              </a:buClr>
            </a:pPr>
            <a:r>
              <a:rPr lang="en-GB" sz="1764" dirty="0">
                <a:solidFill>
                  <a:srgbClr val="FFFFFF"/>
                </a:solidFill>
                <a:latin typeface="Arial"/>
              </a:rPr>
              <a:t>WATER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9949" y="2481392"/>
            <a:ext cx="2475157" cy="542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08126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4B00"/>
              </a:buClr>
            </a:pPr>
            <a:r>
              <a:rPr lang="en-GB" sz="1764" dirty="0">
                <a:solidFill>
                  <a:srgbClr val="FFFFFF"/>
                </a:solidFill>
                <a:latin typeface="Arial"/>
              </a:rPr>
              <a:t>CARBONATED SOFT DRINKS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5217" y="3506625"/>
            <a:ext cx="2475157" cy="542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08126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4B00"/>
              </a:buClr>
            </a:pPr>
            <a:r>
              <a:rPr lang="en-GB" sz="1764" dirty="0">
                <a:solidFill>
                  <a:srgbClr val="FFFFFF"/>
                </a:solidFill>
                <a:latin typeface="Arial"/>
              </a:rPr>
              <a:t>LIQUID DAIRY PRODUCTS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2943" y="4546144"/>
            <a:ext cx="2475157" cy="814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08126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4B00"/>
              </a:buClr>
            </a:pPr>
            <a:r>
              <a:rPr lang="en-GB" sz="1764" dirty="0">
                <a:solidFill>
                  <a:srgbClr val="FFFFFF"/>
                </a:solidFill>
                <a:latin typeface="Arial"/>
              </a:rPr>
              <a:t>JUICES, NECTARS, SOFT DRINKS, ISOTONICS AND TEAS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6641" y="5599951"/>
            <a:ext cx="2475157" cy="2714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08126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4B00"/>
              </a:buClr>
            </a:pPr>
            <a:r>
              <a:rPr lang="en-GB" sz="1764" dirty="0">
                <a:solidFill>
                  <a:srgbClr val="FFFFFF"/>
                </a:solidFill>
                <a:latin typeface="Arial"/>
              </a:rPr>
              <a:t>BEER</a:t>
            </a:r>
          </a:p>
        </p:txBody>
      </p:sp>
    </p:spTree>
    <p:extLst>
      <p:ext uri="{BB962C8B-B14F-4D97-AF65-F5344CB8AC3E}">
        <p14:creationId xmlns:p14="http://schemas.microsoft.com/office/powerpoint/2010/main" val="81738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_QIH_o9UKGIGQUtQPl6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K.TUWmz0Cp8MZ_pxsKA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_QIH_o9UKGIGQUtQPl6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K.TUWmz0Cp8MZ_pxsKA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2.xml><?xml version="1.0" encoding="utf-8"?>
<a:theme xmlns:a="http://schemas.openxmlformats.org/drawingml/2006/main" name="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4.xml><?xml version="1.0" encoding="utf-8"?>
<a:theme xmlns:a="http://schemas.openxmlformats.org/drawingml/2006/main" name="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-modele" id="{16C6E12C-1E21-48B3-BC3B-A4C11BF45D07}" vid="{56CFF798-9613-40F9-8F33-2A66BF195C2C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626daeae-fdbe-421c-89c1-698ddb989d0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F4BE121F6E1B04588F1E5E9C33B4515" ma:contentTypeVersion="12" ma:contentTypeDescription="Creare un nuovo documento." ma:contentTypeScope="" ma:versionID="07c6c652cd4ade8bfb7cffcb86b672da">
  <xsd:schema xmlns:xsd="http://www.w3.org/2001/XMLSchema" xmlns:xs="http://www.w3.org/2001/XMLSchema" xmlns:p="http://schemas.microsoft.com/office/2006/metadata/properties" xmlns:ns2="626daeae-fdbe-421c-89c1-698ddb989d06" targetNamespace="http://schemas.microsoft.com/office/2006/metadata/properties" ma:root="true" ma:fieldsID="c7d9a2a10d19b3deab5ba810bab6c091" ns2:_="">
    <xsd:import namespace="626daeae-fdbe-421c-89c1-698ddb989d06"/>
    <xsd:element name="properties">
      <xsd:complexType>
        <xsd:sequence>
          <xsd:element name="documentManagement">
            <xsd:complexType>
              <xsd:all>
                <xsd:element ref="ns2:Comment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daeae-fdbe-421c-89c1-698ddb989d06" elementFormDefault="qualified">
    <xsd:import namespace="http://schemas.microsoft.com/office/2006/documentManagement/types"/>
    <xsd:import namespace="http://schemas.microsoft.com/office/infopath/2007/PartnerControls"/>
    <xsd:element name="Comments" ma:index="2" nillable="true" ma:displayName="Comments" ma:internalName="Comments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i contenuto"/>
        <xsd:element ref="dc:title" minOccurs="0" maxOccurs="1" ma:index="1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BE2D51-95FB-49CF-8B3C-A5ACD63ACDB9}">
  <ds:schemaRefs>
    <ds:schemaRef ds:uri="http://schemas.microsoft.com/office/2006/metadata/properties"/>
    <ds:schemaRef ds:uri="http://schemas.microsoft.com/office/infopath/2007/PartnerControls"/>
    <ds:schemaRef ds:uri="626daeae-fdbe-421c-89c1-698ddb989d06"/>
  </ds:schemaRefs>
</ds:datastoreItem>
</file>

<file path=customXml/itemProps2.xml><?xml version="1.0" encoding="utf-8"?>
<ds:datastoreItem xmlns:ds="http://schemas.openxmlformats.org/officeDocument/2006/customXml" ds:itemID="{54D6526C-3DCE-4016-A3A1-45AAE80F2C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BC888F-DE0B-4293-8F76-C64598B19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daeae-fdbe-421c-89c1-698ddb989d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Pages>1</Pages>
  <Words>324</Words>
  <Application>Microsoft Office PowerPoint</Application>
  <PresentationFormat>Custom</PresentationFormat>
  <Paragraphs>73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Nova Cond</vt:lpstr>
      <vt:lpstr>Book Antiqua</vt:lpstr>
      <vt:lpstr>Wingdings</vt:lpstr>
      <vt:lpstr>1_LIOMT</vt:lpstr>
      <vt:lpstr>3_Sidel Template 2013</vt:lpstr>
      <vt:lpstr>LIOMT</vt:lpstr>
      <vt:lpstr>NewSidel_Template_4x3_with add layouts</vt:lpstr>
      <vt:lpstr>think-cell Folie</vt:lpstr>
      <vt:lpstr>think-cell Slide</vt:lpstr>
      <vt:lpstr>Improving  health and safety in the workplace</vt:lpstr>
      <vt:lpstr>Service package: all you can need!</vt:lpstr>
      <vt:lpstr>Line improvement Time to increase your resource efficiency</vt:lpstr>
      <vt:lpstr>Sidel Options &amp; Upgrades Made for you and your line</vt:lpstr>
      <vt:lpstr>1052: ejection chute and basket for MM GM Universal (SBO 10-14-16-20)</vt:lpstr>
      <vt:lpstr>Ejection chute and basket for MM GM Universal (SBO 10-14-16-20): evolution</vt:lpstr>
      <vt:lpstr>Bill of material: </vt:lpstr>
      <vt:lpstr>Ejection chute and  basket for MM GM Universal</vt:lpstr>
      <vt:lpstr>All market segments, always first served!</vt:lpstr>
      <vt:lpstr>PowerPoint Presentation</vt:lpstr>
    </vt:vector>
  </TitlesOfParts>
  <Manager>Dominique Martin</Manager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Bottle Switch System</dc:title>
  <dc:subject>Selling points</dc:subject>
  <dc:creator>Mathieu Druon</dc:creator>
  <cp:keywords/>
  <dc:description/>
  <cp:lastModifiedBy>Pomo, Claudio</cp:lastModifiedBy>
  <cp:revision>576</cp:revision>
  <cp:lastPrinted>2016-08-02T08:13:06Z</cp:lastPrinted>
  <dcterms:created xsi:type="dcterms:W3CDTF">2009-07-10T13:59:45Z</dcterms:created>
  <dcterms:modified xsi:type="dcterms:W3CDTF">2022-03-29T16:09:35Z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2022-03-18T08:09:22Z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24cc12fa-6bf2-451f-9756-567c3feff3fd</vt:lpwstr>
  </property>
  <property fmtid="{D5CDD505-2E9C-101B-9397-08002B2CF9AE}" pid="8" name="MSIP_Label_94480757-a570-4f64-84e7-c5b3ffe9d573_ContentBits">
    <vt:lpwstr>2</vt:lpwstr>
  </property>
  <property fmtid="{D5CDD505-2E9C-101B-9397-08002B2CF9AE}" pid="9" name="ContentTypeId">
    <vt:lpwstr>0x0101002F4BE121F6E1B04588F1E5E9C33B4515</vt:lpwstr>
  </property>
</Properties>
</file>