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</p:sldMasterIdLst>
  <p:sldIdLst>
    <p:sldId id="298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5.jpe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8.bin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5.jpe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589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207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8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4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157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3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867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573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3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540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293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 smtClean="0">
                <a:solidFill>
                  <a:srgbClr val="FFFFFF"/>
                </a:solidFill>
              </a:rPr>
              <a:t>www.sidel.com</a:t>
            </a:r>
            <a:endParaRPr lang="en-GB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tags" Target="../tags/tag186.x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6.vml"/><Relationship Id="rId4" Type="http://schemas.openxmlformats.org/officeDocument/2006/relationships/slideLayout" Target="../slideLayouts/slideLayout300.xml"/><Relationship Id="rId9" Type="http://schemas.openxmlformats.org/officeDocument/2006/relationships/theme" Target="../theme/theme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15049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262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your maintenance costs related to the use of a direct-current motor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AC motor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en-GB" dirty="0">
                <a:solidFill>
                  <a:srgbClr val="000000"/>
                </a:solidFill>
              </a:rPr>
              <a:t>Value: </a:t>
            </a:r>
            <a:r>
              <a:rPr lang="en-GB" dirty="0" smtClean="0">
                <a:solidFill>
                  <a:srgbClr val="000000"/>
                </a:solidFill>
              </a:rPr>
              <a:t>Obsolescence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Equipment: Series </a:t>
            </a:r>
            <a:r>
              <a:rPr lang="en-GB" dirty="0" smtClean="0">
                <a:solidFill>
                  <a:srgbClr val="000000"/>
                </a:solidFill>
              </a:rPr>
              <a:t>1 </a:t>
            </a:r>
            <a:r>
              <a:rPr lang="en-GB" dirty="0">
                <a:solidFill>
                  <a:srgbClr val="000000"/>
                </a:solidFill>
              </a:rPr>
              <a:t>blowers (SBO 4/4 - SBO 4/6 - SBO 6/6 - SBO 6/10 - SBO 10/10 - SBO 10/14 - SBO 16 - SBO 24/24 - SBO 24/26 - SBO 32/26 - SBO 48/38)</a:t>
            </a:r>
          </a:p>
          <a:p>
            <a:r>
              <a:rPr lang="en-GB" dirty="0">
                <a:solidFill>
                  <a:srgbClr val="000000"/>
                </a:solidFill>
              </a:rPr>
              <a:t>Catalogue code: 357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 smtClean="0">
              <a:solidFill>
                <a:srgbClr val="FFFFFF"/>
              </a:solidFill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41341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 smtClean="0">
                          <a:solidFill>
                            <a:schemeClr val="accent4"/>
                          </a:solidFill>
                        </a:rPr>
                        <a:t>Reduce maintenance costs </a:t>
                      </a:r>
                      <a:r>
                        <a:rPr lang="en-US" sz="1200" dirty="0" smtClean="0"/>
                        <a:t>(related to brush replacement) and increase motor lifespan and reliability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Replace the original DC Motor reducer and electronic controller with an AC Motor reducer </a:t>
                      </a:r>
                      <a:b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a </a:t>
                      </a: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frequency </a:t>
                      </a: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controller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43248"/>
          <a:stretch/>
        </p:blipFill>
        <p:spPr bwMode="auto">
          <a:xfrm>
            <a:off x="4897507" y="4246720"/>
            <a:ext cx="3629462" cy="13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3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3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37_Sidel Template 2013</vt:lpstr>
      <vt:lpstr>think-cell Folie</vt:lpstr>
      <vt:lpstr>Reduce your maintenance costs related to the use of a direct-current motor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De Chanteloup, Barbara</cp:lastModifiedBy>
  <cp:revision>42</cp:revision>
  <dcterms:created xsi:type="dcterms:W3CDTF">2014-05-22T13:23:46Z</dcterms:created>
  <dcterms:modified xsi:type="dcterms:W3CDTF">2014-09-15T07:44:51Z</dcterms:modified>
</cp:coreProperties>
</file>