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5471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7221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5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9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74853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9785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329058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30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17265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>
                <a:solidFill>
                  <a:srgbClr val="000000"/>
                </a:solidFill>
              </a:rPr>
              <a:t/>
            </a:r>
            <a:br>
              <a:rPr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66118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1799739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mtClean="0">
                <a:solidFill>
                  <a:srgbClr val="7F7F7F"/>
                </a:solidFill>
              </a:rPr>
              <a:t>Plantilla Sidel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15 September 2014</a:t>
            </a:fld>
            <a:r>
              <a:rPr lang="en-GB" smtClean="0">
                <a:solidFill>
                  <a:srgbClr val="7F7F7F"/>
                </a:solidFill>
              </a:rPr>
              <a:t> Confidencial</a:t>
            </a:r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7F7F7F"/>
                </a:solidFill>
              </a:rPr>
              <a:t>Página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‹N°›</a:t>
            </a:fld>
            <a:endParaRPr lang="es-ES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01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2650" dirty="0" smtClean="0"/>
              <a:t>Reduzca los costos de mantenimiento vinculados al uso de un motor de corriente continua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0" y="1329270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Motor de corriente alterna</a:t>
            </a:r>
            <a:endParaRPr lang="es-E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 smtClean="0">
                <a:solidFill>
                  <a:srgbClr val="000000"/>
                </a:solidFill>
              </a:rPr>
              <a:t>Valor: Obsolescencia</a:t>
            </a:r>
            <a:endParaRPr lang="es-ES" dirty="0">
              <a:solidFill>
                <a:srgbClr val="000000"/>
              </a:solidFill>
            </a:endParaRPr>
          </a:p>
          <a:p>
            <a:r>
              <a:rPr dirty="0" smtClean="0">
                <a:solidFill>
                  <a:srgbClr val="000000"/>
                </a:solidFill>
              </a:rPr>
              <a:t>Equipo: sopladoras Series 1 (SBO 4/4, SBO 4/6, SBO 6/6, SBO 6/10, SBO 10/10, SBO 10/14, SBO 16, SBO 24/24, SBO 24/26, SBO 32/26, SBO 48/38).</a:t>
            </a:r>
          </a:p>
          <a:p>
            <a:r>
              <a:rPr dirty="0" smtClean="0">
                <a:solidFill>
                  <a:srgbClr val="000000"/>
                </a:solidFill>
              </a:rPr>
              <a:t>Código de catálogo: 357.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graphicFrame>
        <p:nvGraphicFramePr>
          <p:cNvPr id="8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52502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b="1" dirty="0" smtClean="0">
                          <a:solidFill>
                            <a:schemeClr val="accent4"/>
                          </a:solidFill>
                        </a:rPr>
                        <a:t>Reduzca los costos de mantenimiento </a:t>
                      </a:r>
                      <a:r>
                        <a:rPr lang="en-US" sz="1200" dirty="0" smtClean="0"/>
                        <a:t>(vinculados al remplazo de cepillos) y aumente la vida útil y la fiabilidad del motor.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es-ES" sz="1200" dirty="0" smtClean="0"/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Remplace el motorreductor de corriente continua original y el controlador electrónico con un motorreductor de corriente alterna y un controlador de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frecuencia</a:t>
                      </a:r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.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43248"/>
          <a:stretch/>
        </p:blipFill>
        <p:spPr bwMode="auto">
          <a:xfrm>
            <a:off x="4897507" y="4246720"/>
            <a:ext cx="3629462" cy="13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Reduzca los costos de mantenimiento vinculados al uso de un motor de corriente continua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Reduzca los costos de mantenimiento vinculados al uso de un motor de corriente continua</dc:title>
  <dc:creator>Gouriou, Lydie</dc:creator>
  <cp:lastModifiedBy>De Chanteloup, Barbara</cp:lastModifiedBy>
  <cp:revision>2</cp:revision>
  <dcterms:created xsi:type="dcterms:W3CDTF">2014-07-17T11:35:06Z</dcterms:created>
  <dcterms:modified xsi:type="dcterms:W3CDTF">2014-09-15T07:45:06Z</dcterms:modified>
</cp:coreProperties>
</file>