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1615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892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9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6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9151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8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96870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36544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21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19829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16541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802698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Modèle Sidel 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– Confidentiel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169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Réduisez les coûts de maintenance liés à l'utilisation d'un moteur à courant continu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 err="1"/>
              <a:t>Moteur</a:t>
            </a:r>
            <a:r>
              <a:rPr lang="en-US" altLang="fr-FR" dirty="0"/>
              <a:t> </a:t>
            </a:r>
            <a:r>
              <a:rPr lang="en-US" altLang="fr-FR" dirty="0" err="1" smtClean="0"/>
              <a:t>asynchrone</a:t>
            </a:r>
            <a:endParaRPr lang="fr-F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dirty="0" smtClean="0">
                <a:solidFill>
                  <a:srgbClr val="000000"/>
                </a:solidFill>
              </a:rPr>
              <a:t>Valeur : Obsolescence</a:t>
            </a:r>
            <a:endParaRPr lang="fr-FR" dirty="0">
              <a:solidFill>
                <a:srgbClr val="000000"/>
              </a:solidFill>
            </a:endParaRPr>
          </a:p>
          <a:p>
            <a:r>
              <a:rPr dirty="0" smtClean="0">
                <a:solidFill>
                  <a:srgbClr val="000000"/>
                </a:solidFill>
              </a:rPr>
              <a:t>Équipements : souffleuses Series 1 (SBO 4/4 - SBO 4/6 - SBO 6/6 - SBO 6/10 - SBO 10/10 - SBO 10/14 - SBO 16 - SBO 24/24 - SBO 24/26 - SBO 32/26 - SBO 48/38)</a:t>
            </a:r>
          </a:p>
          <a:p>
            <a:r>
              <a:rPr dirty="0" smtClean="0">
                <a:solidFill>
                  <a:srgbClr val="000000"/>
                </a:solidFill>
              </a:rPr>
              <a:t>Code catalogue : 357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51945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 smtClean="0">
                          <a:solidFill>
                            <a:schemeClr val="accent4"/>
                          </a:solidFill>
                        </a:rPr>
                        <a:t>Réduisez les coûts de maintenance </a:t>
                      </a:r>
                      <a:r>
                        <a:rPr lang="en-US" sz="1200" dirty="0" smtClean="0"/>
                        <a:t>(liés au remplacement des </a:t>
                      </a:r>
                      <a:r>
                        <a:rPr lang="en-US" sz="1200" dirty="0" err="1" smtClean="0"/>
                        <a:t>balais</a:t>
                      </a:r>
                      <a:r>
                        <a:rPr lang="en-US" sz="1200" dirty="0" smtClean="0"/>
                        <a:t>) et augmentez la fiabilité et la durée de vie du moteur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fr-FR" sz="120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Remplacez le contrôleur électronique et le motoréducteur à courant continu d'origine par un motoréducteur à courant alternatif et un contrôleur de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fréquence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43248"/>
          <a:stretch/>
        </p:blipFill>
        <p:spPr bwMode="auto">
          <a:xfrm>
            <a:off x="4897507" y="4246720"/>
            <a:ext cx="3629462" cy="13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57015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21754"/>
              </p:ext>
            </p:extLst>
          </p:nvPr>
        </p:nvGraphicFramePr>
        <p:xfrm>
          <a:off x="651885" y="1743075"/>
          <a:ext cx="7997390" cy="3990180"/>
        </p:xfrm>
        <a:graphic>
          <a:graphicData uri="http://schemas.openxmlformats.org/drawingml/2006/table">
            <a:tbl>
              <a:tblPr/>
              <a:tblGrid>
                <a:gridCol w="3875290"/>
                <a:gridCol w="241422"/>
                <a:gridCol w="1295878"/>
                <a:gridCol w="1292400"/>
                <a:gridCol w="12924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  <a:defRPr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PRIX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000">
                <a:tc rowSpan="11"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 err="1" smtClean="0">
                          <a:solidFill>
                            <a:schemeClr val="accent4"/>
                          </a:solidFill>
                        </a:rPr>
                        <a:t>Réduisez</a:t>
                      </a:r>
                      <a:r>
                        <a:rPr lang="en-US" sz="1200" b="1" dirty="0" smtClean="0">
                          <a:solidFill>
                            <a:schemeClr val="accent4"/>
                          </a:solidFill>
                        </a:rPr>
                        <a:t> les </a:t>
                      </a:r>
                      <a:r>
                        <a:rPr lang="en-US" sz="1200" b="1" dirty="0" err="1" smtClean="0">
                          <a:solidFill>
                            <a:schemeClr val="accent4"/>
                          </a:solidFill>
                        </a:rPr>
                        <a:t>coûts</a:t>
                      </a:r>
                      <a:r>
                        <a:rPr lang="en-US" sz="1200" b="1" dirty="0" smtClean="0">
                          <a:solidFill>
                            <a:schemeClr val="accent4"/>
                          </a:solidFill>
                        </a:rPr>
                        <a:t> de maintenance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liés</a:t>
                      </a:r>
                      <a:r>
                        <a:rPr lang="en-US" sz="1200" dirty="0" smtClean="0"/>
                        <a:t> au </a:t>
                      </a:r>
                      <a:r>
                        <a:rPr lang="en-US" sz="1200" dirty="0" err="1" smtClean="0"/>
                        <a:t>remplacement</a:t>
                      </a:r>
                      <a:r>
                        <a:rPr lang="en-US" sz="1200" dirty="0" smtClean="0"/>
                        <a:t> des </a:t>
                      </a:r>
                      <a:r>
                        <a:rPr lang="en-US" sz="1200" dirty="0" err="1" smtClean="0"/>
                        <a:t>balais</a:t>
                      </a:r>
                      <a:r>
                        <a:rPr lang="en-US" sz="1200" dirty="0" smtClean="0"/>
                        <a:t>) et </a:t>
                      </a:r>
                      <a:r>
                        <a:rPr lang="en-US" sz="1200" dirty="0" err="1" smtClean="0"/>
                        <a:t>augmentez</a:t>
                      </a:r>
                      <a:r>
                        <a:rPr lang="en-US" sz="1200" dirty="0" smtClean="0"/>
                        <a:t> la </a:t>
                      </a:r>
                      <a:r>
                        <a:rPr lang="en-US" sz="1200" dirty="0" err="1" smtClean="0"/>
                        <a:t>fiabilité</a:t>
                      </a:r>
                      <a:r>
                        <a:rPr lang="en-US" sz="1200" dirty="0" smtClean="0"/>
                        <a:t> et la </a:t>
                      </a:r>
                      <a:r>
                        <a:rPr lang="en-US" sz="1200" dirty="0" err="1" smtClean="0"/>
                        <a:t>durée</a:t>
                      </a:r>
                      <a:r>
                        <a:rPr lang="en-US" sz="1200" dirty="0" smtClean="0"/>
                        <a:t> de vie du </a:t>
                      </a:r>
                      <a:r>
                        <a:rPr lang="en-US" sz="1200" dirty="0" err="1" smtClean="0"/>
                        <a:t>moteur</a:t>
                      </a:r>
                      <a:endParaRPr lang="en-US" sz="1200" dirty="0" smtClean="0"/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None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lang="fr-FR" altLang="de-DE" sz="1200" noProof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Type d'équipement</a:t>
                      </a:r>
                      <a:endParaRPr kumimoji="0" lang="fr-F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72000" marB="7200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Numéro de série de l'équipement</a:t>
                      </a:r>
                      <a:endParaRPr kumimoji="0" lang="fr-F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72000" marB="7200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fr-F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Prix budget</a:t>
                      </a:r>
                      <a:endParaRPr kumimoji="0" lang="fr-F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72000" marB="72000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35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5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Texte</a:t>
                      </a:r>
                    </a:p>
                  </a:txBody>
                  <a:tcPr marL="108000" marR="108000" marT="36000" marB="3600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Réduisez les coûts de maintenance liés à l'utilisation d'un moteur à courant continu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 err="1"/>
              <a:t>Moteur</a:t>
            </a:r>
            <a:r>
              <a:rPr lang="en-US" altLang="fr-FR" dirty="0"/>
              <a:t> </a:t>
            </a:r>
            <a:r>
              <a:rPr lang="en-US" altLang="fr-FR" dirty="0" err="1"/>
              <a:t>asynchrone</a:t>
            </a:r>
            <a:endParaRPr lang="fr-FR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dirty="0" smtClean="0">
                <a:solidFill>
                  <a:srgbClr val="000000"/>
                </a:solidFill>
              </a:rPr>
              <a:t>Valeur : Obsolescence</a:t>
            </a:r>
            <a:endParaRPr lang="fr-FR" dirty="0">
              <a:solidFill>
                <a:srgbClr val="000000"/>
              </a:solidFill>
            </a:endParaRPr>
          </a:p>
          <a:p>
            <a:r>
              <a:rPr dirty="0" smtClean="0">
                <a:solidFill>
                  <a:srgbClr val="000000"/>
                </a:solidFill>
              </a:rPr>
              <a:t>Équipements : souffleuses Series 1 (SBO 4/4 - SBO 4/6 - SBO 6/6 - SBO 6/10 - SBO 10/10 - SBO 10/14 - SBO 16 - SBO 24/24 - SBO 24/26 - SBO 32/26 - SBO 48/38)</a:t>
            </a:r>
          </a:p>
          <a:p>
            <a:r>
              <a:rPr dirty="0" smtClean="0">
                <a:solidFill>
                  <a:srgbClr val="000000"/>
                </a:solidFill>
              </a:rPr>
              <a:t>Code catalogue : 357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Affichage à l'écran (4:3)</PresentationFormat>
  <Paragraphs>50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MS PGothic</vt:lpstr>
      <vt:lpstr>Arial</vt:lpstr>
      <vt:lpstr>Wingdings</vt:lpstr>
      <vt:lpstr>Sidel Template 2013</vt:lpstr>
      <vt:lpstr>think-cell Folie</vt:lpstr>
      <vt:lpstr>Réduisez les coûts de maintenance liés à l'utilisation d'un moteur à courant continu</vt:lpstr>
      <vt:lpstr>Réduisez les coûts de maintenance liés à l'utilisation d'un moteur à courant continu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Réduisez les coûts de maintenance liés à l'utilisation d'un moteur à courant continu</dc:title>
  <dc:creator>Gouriou, Lydie</dc:creator>
  <cp:lastModifiedBy>De Chanteloup, Barbara</cp:lastModifiedBy>
  <cp:revision>2</cp:revision>
  <dcterms:created xsi:type="dcterms:W3CDTF">2014-07-15T14:20:11Z</dcterms:created>
  <dcterms:modified xsi:type="dcterms:W3CDTF">2014-09-15T07:45:38Z</dcterms:modified>
</cp:coreProperties>
</file>