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325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763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11/04/2018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11/04/2018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oleObject" Target="../embeddings/oleObject8.bin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62844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30368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069160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3817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8449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02883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3224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806188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99700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899306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0272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>
                <a:defRPr/>
              </a:pPr>
              <a:t>11 April 2018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12A34401-8199-4818-BD09-7935527FCC48}" type="slidenum">
              <a:rPr lang="en-GB" smtClean="0">
                <a:solidFill>
                  <a:srgbClr val="7F7F7F"/>
                </a:solidFill>
              </a:rPr>
              <a:pPr>
                <a:defRPr/>
              </a:pPr>
              <a:t>‹N°›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8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9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01284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/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fontAlgn="base">
              <a:spcBef>
                <a:spcPts val="800"/>
              </a:spcBef>
              <a:spcAft>
                <a:spcPct val="0"/>
              </a:spcAft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fontAlgn="base">
              <a:spcBef>
                <a:spcPts val="800"/>
              </a:spcBef>
              <a:spcAft>
                <a:spcPct val="0"/>
              </a:spcAft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fontAlgn="base">
              <a:spcBef>
                <a:spcPts val="800"/>
              </a:spcBef>
              <a:spcAft>
                <a:spcPct val="0"/>
              </a:spcAft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/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ts val="800"/>
              </a:spcBef>
              <a:spcAft>
                <a:spcPct val="0"/>
              </a:spcAft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7513386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025091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30A8CE32-E3E5-40B7-B631-13AF9166927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30A8CE32-E3E5-40B7-B631-13AF916692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17E170-7CEB-440A-943C-1E03678B1948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100000"/>
              <a:defRPr/>
            </a:pPr>
            <a:r>
              <a:rPr lang="de-CH" altLang="fr-FR" sz="900">
                <a:solidFill>
                  <a:srgbClr val="7F7F7F"/>
                </a:solidFill>
              </a:rPr>
              <a:t>Sidel Services: Line Improvement, </a:t>
            </a:r>
            <a:fld id="{28D42760-A8C4-47D6-9CEA-D7BA0EA39985}" type="datetime4">
              <a:rPr lang="de-CH" altLang="fr-FR" sz="900" smtClean="0">
                <a:solidFill>
                  <a:srgbClr val="7F7F7F"/>
                </a:solidFill>
              </a:rPr>
              <a:pPr>
                <a:buSzPct val="100000"/>
                <a:defRPr/>
              </a:pPr>
              <a:t>11. April 2018</a:t>
            </a:fld>
            <a:endParaRPr lang="de-CH" altLang="fr-FR" sz="90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6C1369-72F8-4CD9-8750-170A89B0871C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SzPct val="100000"/>
            </a:pPr>
            <a:r>
              <a:rPr lang="de-CH" altLang="fr-FR" sz="900">
                <a:solidFill>
                  <a:srgbClr val="7F7F7F"/>
                </a:solidFill>
              </a:rPr>
              <a:t>Página </a:t>
            </a:r>
            <a:fld id="{A69ED0C3-2E19-403B-A0DA-A3A4816839A4}" type="slidenum">
              <a:rPr lang="de-CH" altLang="fr-FR" sz="900">
                <a:solidFill>
                  <a:srgbClr val="7F7F7F"/>
                </a:solidFill>
              </a:rPr>
              <a:pPr>
                <a:buSzPct val="100000"/>
              </a:pPr>
              <a:t>‹N°›</a:t>
            </a:fld>
            <a:endParaRPr lang="de-CH" altLang="fr-FR" sz="90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BA780E98-72C6-4930-9038-661D7A62C9B6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B1B75DEA-968B-4272-AF3C-9EE45FFE35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DC281DD8-796B-4D74-84D1-C99978CBFAA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2002 w 501"/>
                <a:gd name="T1" fmla="*/ 1749 h 429"/>
                <a:gd name="T2" fmla="*/ 1889 w 501"/>
                <a:gd name="T3" fmla="*/ 1603 h 429"/>
                <a:gd name="T4" fmla="*/ 1847 w 501"/>
                <a:gd name="T5" fmla="*/ 1548 h 429"/>
                <a:gd name="T6" fmla="*/ 1606 w 501"/>
                <a:gd name="T7" fmla="*/ 1435 h 429"/>
                <a:gd name="T8" fmla="*/ 1294 w 501"/>
                <a:gd name="T9" fmla="*/ 1749 h 429"/>
                <a:gd name="T10" fmla="*/ 1606 w 501"/>
                <a:gd name="T11" fmla="*/ 2056 h 429"/>
                <a:gd name="T12" fmla="*/ 1847 w 501"/>
                <a:gd name="T13" fmla="*/ 1945 h 429"/>
                <a:gd name="T14" fmla="*/ 1889 w 501"/>
                <a:gd name="T15" fmla="*/ 1889 h 429"/>
                <a:gd name="T16" fmla="*/ 2002 w 501"/>
                <a:gd name="T17" fmla="*/ 1749 h 429"/>
                <a:gd name="T18" fmla="*/ 904 w 501"/>
                <a:gd name="T19" fmla="*/ 1742 h 429"/>
                <a:gd name="T20" fmla="*/ 1606 w 501"/>
                <a:gd name="T21" fmla="*/ 1049 h 429"/>
                <a:gd name="T22" fmla="*/ 2142 w 501"/>
                <a:gd name="T23" fmla="*/ 1295 h 429"/>
                <a:gd name="T24" fmla="*/ 2146 w 501"/>
                <a:gd name="T25" fmla="*/ 1307 h 429"/>
                <a:gd name="T26" fmla="*/ 2158 w 501"/>
                <a:gd name="T27" fmla="*/ 1302 h 429"/>
                <a:gd name="T28" fmla="*/ 1393 w 501"/>
                <a:gd name="T29" fmla="*/ 0 h 429"/>
                <a:gd name="T30" fmla="*/ 0 w 501"/>
                <a:gd name="T31" fmla="*/ 2397 h 429"/>
                <a:gd name="T32" fmla="*/ 1360 w 501"/>
                <a:gd name="T33" fmla="*/ 2397 h 429"/>
                <a:gd name="T34" fmla="*/ 1367 w 501"/>
                <a:gd name="T35" fmla="*/ 2392 h 429"/>
                <a:gd name="T36" fmla="*/ 1226 w 501"/>
                <a:gd name="T37" fmla="*/ 2331 h 429"/>
                <a:gd name="T38" fmla="*/ 904 w 501"/>
                <a:gd name="T39" fmla="*/ 1742 h 429"/>
                <a:gd name="T40" fmla="*/ 2765 w 501"/>
                <a:gd name="T41" fmla="*/ 2385 h 429"/>
                <a:gd name="T42" fmla="*/ 2621 w 501"/>
                <a:gd name="T43" fmla="*/ 2347 h 429"/>
                <a:gd name="T44" fmla="*/ 2257 w 501"/>
                <a:gd name="T45" fmla="*/ 2049 h 429"/>
                <a:gd name="T46" fmla="*/ 2118 w 501"/>
                <a:gd name="T47" fmla="*/ 2224 h 429"/>
                <a:gd name="T48" fmla="*/ 1856 w 501"/>
                <a:gd name="T49" fmla="*/ 2392 h 429"/>
                <a:gd name="T50" fmla="*/ 1856 w 501"/>
                <a:gd name="T51" fmla="*/ 2397 h 429"/>
                <a:gd name="T52" fmla="*/ 2793 w 501"/>
                <a:gd name="T53" fmla="*/ 2397 h 429"/>
                <a:gd name="T54" fmla="*/ 2793 w 501"/>
                <a:gd name="T55" fmla="*/ 2392 h 429"/>
                <a:gd name="T56" fmla="*/ 2765 w 501"/>
                <a:gd name="T57" fmla="*/ 2385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0C99D6BC-DA3E-44C2-8D9B-A36B924F70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55 w 937"/>
                <a:gd name="T1" fmla="*/ 758 h 326"/>
                <a:gd name="T2" fmla="*/ 435 w 937"/>
                <a:gd name="T3" fmla="*/ 496 h 326"/>
                <a:gd name="T4" fmla="*/ 697 w 937"/>
                <a:gd name="T5" fmla="*/ 295 h 326"/>
                <a:gd name="T6" fmla="*/ 1037 w 937"/>
                <a:gd name="T7" fmla="*/ 557 h 326"/>
                <a:gd name="T8" fmla="*/ 1413 w 937"/>
                <a:gd name="T9" fmla="*/ 557 h 326"/>
                <a:gd name="T10" fmla="*/ 714 w 937"/>
                <a:gd name="T11" fmla="*/ 0 h 326"/>
                <a:gd name="T12" fmla="*/ 66 w 937"/>
                <a:gd name="T13" fmla="*/ 524 h 326"/>
                <a:gd name="T14" fmla="*/ 581 w 937"/>
                <a:gd name="T15" fmla="*/ 1020 h 326"/>
                <a:gd name="T16" fmla="*/ 1099 w 937"/>
                <a:gd name="T17" fmla="*/ 1306 h 326"/>
                <a:gd name="T18" fmla="*/ 758 w 937"/>
                <a:gd name="T19" fmla="*/ 1523 h 326"/>
                <a:gd name="T20" fmla="*/ 373 w 937"/>
                <a:gd name="T21" fmla="*/ 1200 h 326"/>
                <a:gd name="T22" fmla="*/ 5 w 937"/>
                <a:gd name="T23" fmla="*/ 1200 h 326"/>
                <a:gd name="T24" fmla="*/ 749 w 937"/>
                <a:gd name="T25" fmla="*/ 1819 h 326"/>
                <a:gd name="T26" fmla="*/ 1467 w 937"/>
                <a:gd name="T27" fmla="*/ 1261 h 326"/>
                <a:gd name="T28" fmla="*/ 955 w 937"/>
                <a:gd name="T29" fmla="*/ 758 h 326"/>
                <a:gd name="T30" fmla="*/ 3020 w 937"/>
                <a:gd name="T31" fmla="*/ 676 h 326"/>
                <a:gd name="T32" fmla="*/ 3020 w 937"/>
                <a:gd name="T33" fmla="*/ 676 h 326"/>
                <a:gd name="T34" fmla="*/ 2642 w 937"/>
                <a:gd name="T35" fmla="*/ 484 h 326"/>
                <a:gd name="T36" fmla="*/ 2089 w 937"/>
                <a:gd name="T37" fmla="*/ 1138 h 326"/>
                <a:gd name="T38" fmla="*/ 2651 w 937"/>
                <a:gd name="T39" fmla="*/ 1814 h 326"/>
                <a:gd name="T40" fmla="*/ 3032 w 937"/>
                <a:gd name="T41" fmla="*/ 1618 h 326"/>
                <a:gd name="T42" fmla="*/ 3036 w 937"/>
                <a:gd name="T43" fmla="*/ 1618 h 326"/>
                <a:gd name="T44" fmla="*/ 3036 w 937"/>
                <a:gd name="T45" fmla="*/ 1779 h 326"/>
                <a:gd name="T46" fmla="*/ 3367 w 937"/>
                <a:gd name="T47" fmla="*/ 1779 h 326"/>
                <a:gd name="T48" fmla="*/ 3367 w 937"/>
                <a:gd name="T49" fmla="*/ 45 h 326"/>
                <a:gd name="T50" fmla="*/ 3020 w 937"/>
                <a:gd name="T51" fmla="*/ 45 h 326"/>
                <a:gd name="T52" fmla="*/ 3020 w 937"/>
                <a:gd name="T53" fmla="*/ 676 h 326"/>
                <a:gd name="T54" fmla="*/ 2736 w 937"/>
                <a:gd name="T55" fmla="*/ 1552 h 326"/>
                <a:gd name="T56" fmla="*/ 2434 w 937"/>
                <a:gd name="T57" fmla="*/ 1150 h 326"/>
                <a:gd name="T58" fmla="*/ 2736 w 937"/>
                <a:gd name="T59" fmla="*/ 749 h 326"/>
                <a:gd name="T60" fmla="*/ 3032 w 937"/>
                <a:gd name="T61" fmla="*/ 1143 h 326"/>
                <a:gd name="T62" fmla="*/ 2736 w 937"/>
                <a:gd name="T63" fmla="*/ 1552 h 326"/>
                <a:gd name="T64" fmla="*/ 4137 w 937"/>
                <a:gd name="T65" fmla="*/ 484 h 326"/>
                <a:gd name="T66" fmla="*/ 3495 w 937"/>
                <a:gd name="T67" fmla="*/ 1150 h 326"/>
                <a:gd name="T68" fmla="*/ 4137 w 937"/>
                <a:gd name="T69" fmla="*/ 1814 h 326"/>
                <a:gd name="T70" fmla="*/ 4723 w 937"/>
                <a:gd name="T71" fmla="*/ 1389 h 326"/>
                <a:gd name="T72" fmla="*/ 4421 w 937"/>
                <a:gd name="T73" fmla="*/ 1389 h 326"/>
                <a:gd name="T74" fmla="*/ 4149 w 937"/>
                <a:gd name="T75" fmla="*/ 1552 h 326"/>
                <a:gd name="T76" fmla="*/ 3835 w 937"/>
                <a:gd name="T77" fmla="*/ 1233 h 326"/>
                <a:gd name="T78" fmla="*/ 4745 w 937"/>
                <a:gd name="T79" fmla="*/ 1233 h 326"/>
                <a:gd name="T80" fmla="*/ 4137 w 937"/>
                <a:gd name="T81" fmla="*/ 484 h 326"/>
                <a:gd name="T82" fmla="*/ 3835 w 937"/>
                <a:gd name="T83" fmla="*/ 1016 h 326"/>
                <a:gd name="T84" fmla="*/ 4126 w 937"/>
                <a:gd name="T85" fmla="*/ 749 h 326"/>
                <a:gd name="T86" fmla="*/ 4400 w 937"/>
                <a:gd name="T87" fmla="*/ 1016 h 326"/>
                <a:gd name="T88" fmla="*/ 3835 w 937"/>
                <a:gd name="T89" fmla="*/ 1016 h 326"/>
                <a:gd name="T90" fmla="*/ 4886 w 937"/>
                <a:gd name="T91" fmla="*/ 1779 h 326"/>
                <a:gd name="T92" fmla="*/ 5231 w 937"/>
                <a:gd name="T93" fmla="*/ 1779 h 326"/>
                <a:gd name="T94" fmla="*/ 5231 w 937"/>
                <a:gd name="T95" fmla="*/ 45 h 326"/>
                <a:gd name="T96" fmla="*/ 4886 w 937"/>
                <a:gd name="T97" fmla="*/ 45 h 326"/>
                <a:gd name="T98" fmla="*/ 4886 w 937"/>
                <a:gd name="T99" fmla="*/ 1779 h 326"/>
                <a:gd name="T100" fmla="*/ 1597 w 937"/>
                <a:gd name="T101" fmla="*/ 1779 h 326"/>
                <a:gd name="T102" fmla="*/ 1942 w 937"/>
                <a:gd name="T103" fmla="*/ 1779 h 326"/>
                <a:gd name="T104" fmla="*/ 1942 w 937"/>
                <a:gd name="T105" fmla="*/ 520 h 326"/>
                <a:gd name="T106" fmla="*/ 1597 w 937"/>
                <a:gd name="T107" fmla="*/ 520 h 326"/>
                <a:gd name="T108" fmla="*/ 1597 w 937"/>
                <a:gd name="T109" fmla="*/ 1779 h 326"/>
                <a:gd name="T110" fmla="*/ 1597 w 937"/>
                <a:gd name="T111" fmla="*/ 328 h 326"/>
                <a:gd name="T112" fmla="*/ 1942 w 937"/>
                <a:gd name="T113" fmla="*/ 328 h 326"/>
                <a:gd name="T114" fmla="*/ 1942 w 937"/>
                <a:gd name="T115" fmla="*/ 45 h 326"/>
                <a:gd name="T116" fmla="*/ 1597 w 937"/>
                <a:gd name="T117" fmla="*/ 45 h 326"/>
                <a:gd name="T118" fmla="*/ 1597 w 937"/>
                <a:gd name="T119" fmla="*/ 328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10" name="Straight Connector 48">
            <a:extLst>
              <a:ext uri="{FF2B5EF4-FFF2-40B4-BE49-F238E27FC236}">
                <a16:creationId xmlns:a16="http://schemas.microsoft.com/office/drawing/2014/main" id="{73B01CEE-8BF1-4DB4-BE98-237110B8053F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CE47C79F-A49D-4D47-87FF-F501D911674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CE47C79F-A49D-4D47-87FF-F501D91167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6407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47748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32982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00963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40226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00280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2483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78530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/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>
                <a:defRPr/>
              </a:pPr>
              <a:t>11 April 2018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2E4720E-BB03-455A-8ED1-6CF75A62BB47}" type="slidenum">
              <a:rPr lang="en-GB" smtClean="0">
                <a:solidFill>
                  <a:srgbClr val="7F7F7F"/>
                </a:solidFill>
              </a:rPr>
              <a:pPr>
                <a:defRPr/>
              </a:pPr>
              <a:t>‹N°›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5"/>
    </p:custDataLst>
    <p:extLst>
      <p:ext uri="{BB962C8B-B14F-4D97-AF65-F5344CB8AC3E}">
        <p14:creationId xmlns:p14="http://schemas.microsoft.com/office/powerpoint/2010/main" val="10507720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  <p:sldLayoutId id="2147483697" r:id="rId2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fontAlgn="base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fontAlgn="base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fontAlgn="base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fontAlgn="base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fontAlgn="base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Evite el tiempo de paradas causado por componentes obsoletos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3879" y="1435100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altLang="fr-FR" dirty="0"/>
              <a:t>Conversión del autómata Siemens S5 al S7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Valor: </a:t>
            </a:r>
            <a:r>
              <a:rPr kumimoji="0" lang="fr-FR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obsolescencia</a:t>
            </a:r>
            <a:endParaRPr kumimoji="0" lang="es-ES" sz="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Equipo: sopladoras Series 1 (SBO 2, SBO 4, SBO 6, SBO 10, SBO 16, SBO 24, SBO 40).</a:t>
            </a:r>
            <a:endParaRPr kumimoji="0" lang="es-ES" sz="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Código de catálogo: 423</a:t>
            </a: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8" name="Group 188"/>
          <p:cNvGraphicFramePr>
            <a:graphicFrameLocks noGrp="1"/>
          </p:cNvGraphicFramePr>
          <p:nvPr>
            <p:extLst/>
          </p:nvPr>
        </p:nvGraphicFramePr>
        <p:xfrm>
          <a:off x="651885" y="1743075"/>
          <a:ext cx="7997390" cy="399018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</a:rPr>
                        <a:t>VALOR Y VENTAJAS</a:t>
                      </a:r>
                      <a:endParaRPr kumimoji="0" lang="es-E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MS PGothic" pitchFamily="34" charset="-128"/>
                        <a:cs typeface="+mn-c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DESCRIPCIÓN</a:t>
                      </a:r>
                      <a:endParaRPr kumimoji="0" lang="es-ES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/>
                        <a:t>Desde 2014, Siemens suspenderá la producción de los componentes S5.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/>
                        <a:t>Opte por esta actualización para evitar posibles fallos que mantengan a su equipo parado</a:t>
                      </a:r>
                      <a:r>
                        <a:rPr lang="en-US" sz="1200" b="1" dirty="0">
                          <a:solidFill>
                            <a:schemeClr val="accent4"/>
                          </a:solidFill>
                          <a:latin typeface="+mn-lt"/>
                        </a:rPr>
                        <a:t> durante más de 10 semanas</a:t>
                      </a:r>
                      <a:r>
                        <a:rPr lang="en-US" sz="1200" b="0" dirty="0"/>
                        <a:t> — el tiempo medio necesario para modificar el software y el hardware —. 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/>
                        <a:t>Una conversión del programa S5 al S7 (hardware y software), realizada por los ingenieros de Sidel, le permitirá realizar todas las actualizaciones que sean necesarias para su máquina en el futuro.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/>
                        <a:t>Para asegurar una conversión perfecta, el nuevo software S7 se ensaya en un banco de pruebas antes de instalarlo en la máquina.</a:t>
                      </a:r>
                    </a:p>
                  </a:txBody>
                  <a:tcPr marL="108011" marR="108011" marT="72000" marB="72000" horzOverflow="overflow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Nueva programación del software S7, personalizada según las opciones específicas que se encuentren en el equipo.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Los componentes del S7 se arman y cablean en Sidel para ahorrar tiempo en su planta.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Para la SBO con pirómetro, también se incluye una nueva pantalla LCD.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2" name="Picture 11" descr="S7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352" y="3969060"/>
            <a:ext cx="1503515" cy="1378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hteck 11">
            <a:extLst>
              <a:ext uri="{FF2B5EF4-FFF2-40B4-BE49-F238E27FC236}">
                <a16:creationId xmlns:a16="http://schemas.microsoft.com/office/drawing/2014/main" id="{00F65BCD-25C1-4658-8A0D-94C2E53DA3F4}"/>
              </a:ext>
            </a:extLst>
          </p:cNvPr>
          <p:cNvSpPr/>
          <p:nvPr/>
        </p:nvSpPr>
        <p:spPr>
          <a:xfrm>
            <a:off x="4771170" y="1743075"/>
            <a:ext cx="3878540" cy="40004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>
            <a:lvl1pPr marL="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de-DE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DESCRIPCIÓN</a:t>
            </a:r>
            <a:endParaRPr kumimoji="0" lang="es-ES" altLang="de-DE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206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NewSidel_Template_4x3_v11_FINAL</Template>
  <TotalTime>0</TotalTime>
  <Words>208</Words>
  <Application>Microsoft Office PowerPoint</Application>
  <PresentationFormat>Affichage à l'écran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1_NewSidel_Template_4x3_with add layouts</vt:lpstr>
      <vt:lpstr>think-cell Folie</vt:lpstr>
      <vt:lpstr>Evite el tiempo de paradas causado por componentes obsoletos 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Increase PCC processing power</dc:title>
  <dc:creator>Sorega, Dan</dc:creator>
  <cp:lastModifiedBy>Sorega, Dan</cp:lastModifiedBy>
  <cp:revision>6</cp:revision>
  <dcterms:created xsi:type="dcterms:W3CDTF">2018-04-10T08:59:12Z</dcterms:created>
  <dcterms:modified xsi:type="dcterms:W3CDTF">2018-04-11T14:01:38Z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Ref">
    <vt:lpwstr>https://api.informationprotection.azure.com/api/2390cbd1-e663-4321-bc93-ba298637ce52</vt:lpwstr>
  </property>
  <property fmtid="{D5CDD505-2E9C-101B-9397-08002B2CF9AE}" pid="7" name="MSIP_Label_e35bb0a3-90cf-41a8-939e-500b35438edf_SetBy">
    <vt:lpwstr>107200@sidel.com</vt:lpwstr>
  </property>
  <property fmtid="{D5CDD505-2E9C-101B-9397-08002B2CF9AE}" pid="8" name="MSIP_Label_e35bb0a3-90cf-41a8-939e-500b35438edf_SetDate">
    <vt:lpwstr>2018-04-10T10:59:34.3671323+02:00</vt:lpwstr>
  </property>
  <property fmtid="{D5CDD505-2E9C-101B-9397-08002B2CF9AE}" pid="9" name="MSIP_Label_e35bb0a3-90cf-41a8-939e-500b35438edf_Name">
    <vt:lpwstr>Sidel-Confidential</vt:lpwstr>
  </property>
  <property fmtid="{D5CDD505-2E9C-101B-9397-08002B2CF9AE}" pid="10" name="MSIP_Label_e35bb0a3-90cf-41a8-939e-500b35438edf_Application">
    <vt:lpwstr>Microsoft Azure Information Protection</vt:lpwstr>
  </property>
  <property fmtid="{D5CDD505-2E9C-101B-9397-08002B2CF9AE}" pid="11" name="MSIP_Label_e35bb0a3-90cf-41a8-939e-500b35438edf_Extended_MSFT_Method">
    <vt:lpwstr>Automatic</vt:lpwstr>
  </property>
  <property fmtid="{D5CDD505-2E9C-101B-9397-08002B2CF9AE}" pid="12" name="MSIP_Label_06263584-a2fa-494a-b6ac-a3eeadb86bd0_Enabled">
    <vt:lpwstr>True</vt:lpwstr>
  </property>
  <property fmtid="{D5CDD505-2E9C-101B-9397-08002B2CF9AE}" pid="13" name="MSIP_Label_06263584-a2fa-494a-b6ac-a3eeadb86bd0_SiteId">
    <vt:lpwstr>2390cbd1-e663-4321-bc93-ba298637ce52</vt:lpwstr>
  </property>
  <property fmtid="{D5CDD505-2E9C-101B-9397-08002B2CF9AE}" pid="14" name="MSIP_Label_06263584-a2fa-494a-b6ac-a3eeadb86bd0_Ref">
    <vt:lpwstr>https://api.informationprotection.azure.com/api/2390cbd1-e663-4321-bc93-ba298637ce52</vt:lpwstr>
  </property>
  <property fmtid="{D5CDD505-2E9C-101B-9397-08002B2CF9AE}" pid="15" name="MSIP_Label_06263584-a2fa-494a-b6ac-a3eeadb86bd0_SetBy">
    <vt:lpwstr>107200@sidel.com</vt:lpwstr>
  </property>
  <property fmtid="{D5CDD505-2E9C-101B-9397-08002B2CF9AE}" pid="16" name="MSIP_Label_06263584-a2fa-494a-b6ac-a3eeadb86bd0_SetDate">
    <vt:lpwstr>2018-04-10T10:59:34.3671323+02:00</vt:lpwstr>
  </property>
  <property fmtid="{D5CDD505-2E9C-101B-9397-08002B2CF9AE}" pid="17" name="MSIP_Label_06263584-a2fa-494a-b6ac-a3eeadb86bd0_Name">
    <vt:lpwstr>Internal</vt:lpwstr>
  </property>
  <property fmtid="{D5CDD505-2E9C-101B-9397-08002B2CF9AE}" pid="18" name="MSIP_Label_06263584-a2fa-494a-b6ac-a3eeadb86bd0_Application">
    <vt:lpwstr>Microsoft Azure Information Protection</vt:lpwstr>
  </property>
  <property fmtid="{D5CDD505-2E9C-101B-9397-08002B2CF9AE}" pid="19" name="MSIP_Label_06263584-a2fa-494a-b6ac-a3eeadb86bd0_Extended_MSFT_Method">
    <vt:lpwstr>Automatic</vt:lpwstr>
  </property>
  <property fmtid="{D5CDD505-2E9C-101B-9397-08002B2CF9AE}" pid="20" name="MSIP_Label_06263584-a2fa-494a-b6ac-a3eeadb86bd0_Parent">
    <vt:lpwstr>e35bb0a3-90cf-41a8-939e-500b35438edf</vt:lpwstr>
  </property>
  <property fmtid="{D5CDD505-2E9C-101B-9397-08002B2CF9AE}" pid="21" name="Sensitivity">
    <vt:lpwstr>Sidel-Confidential Internal</vt:lpwstr>
  </property>
</Properties>
</file>