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326" r:id="rId2"/>
  </p:sldIdLst>
  <p:sldSz cx="9144000" cy="6858000" type="screen4x3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9" autoAdjust="0"/>
    <p:restoredTop sz="94660"/>
  </p:normalViewPr>
  <p:slideViewPr>
    <p:cSldViewPr snapToGrid="0" showGuides="1">
      <p:cViewPr varScale="1">
        <p:scale>
          <a:sx n="84" d="100"/>
          <a:sy n="84" d="100"/>
        </p:scale>
        <p:origin x="763" y="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5" d="100"/>
        <a:sy n="125" d="100"/>
      </p:scale>
      <p:origin x="0" y="-9918"/>
    </p:cViewPr>
  </p:sorterViewPr>
  <p:notesViewPr>
    <p:cSldViewPr snapToGrid="0">
      <p:cViewPr>
        <p:scale>
          <a:sx n="125" d="100"/>
          <a:sy n="125" d="100"/>
        </p:scale>
        <p:origin x="-1932" y="201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10" Type="http://schemas.microsoft.com/office/2015/10/relationships/revisionInfo" Target="revisionInfo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de-DE" dirty="0"/>
              <a:t>Header</a:t>
            </a:r>
            <a:endParaRPr lang="en-GB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E4A28-8FCA-4B67-B71F-4BF329E9D0A8}" type="datetimeFigureOut">
              <a:rPr lang="en-GB" smtClean="0"/>
              <a:t>11/04/2018</a:t>
            </a:fld>
            <a:endParaRPr lang="en-GB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de-DE" dirty="0" err="1"/>
              <a:t>Footer</a:t>
            </a:r>
            <a:endParaRPr lang="en-GB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D56195-1E08-4783-B4AA-F0F0BB98C858}" type="slidenum">
              <a:rPr lang="en-GB" smtClean="0"/>
              <a:t>‹N°›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8775302"/>
      </p:ext>
    </p:extLst>
  </p:cSld>
  <p:clrMap bg1="dk1" tx1="lt1" bg2="dk2" tx2="lt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dirty="0"/>
              <a:t>Header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6EF99F-C35D-4FF2-845E-FCCC5818ED60}" type="datetimeFigureOut">
              <a:rPr lang="en-GB" smtClean="0"/>
              <a:t>11/04/2018</a:t>
            </a:fld>
            <a:endParaRPr lang="en-GB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352863" y="843197"/>
            <a:ext cx="4152274" cy="3114206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434715" y="4197246"/>
            <a:ext cx="5988570" cy="4260954"/>
          </a:xfrm>
          <a:prstGeom prst="rect">
            <a:avLst/>
          </a:prstGeom>
        </p:spPr>
        <p:txBody>
          <a:bodyPr vert="horz" lIns="0" tIns="0" rIns="0" bIns="0" rtlCol="0"/>
          <a:lstStyle/>
          <a:p>
            <a:pPr lvl="0"/>
            <a:r>
              <a:rPr lang="en-GB" noProof="1"/>
              <a:t>Click to edit text style</a:t>
            </a:r>
          </a:p>
          <a:p>
            <a:pPr lvl="1"/>
            <a:r>
              <a:rPr lang="en-GB" noProof="0" dirty="0"/>
              <a:t>Second level</a:t>
            </a:r>
          </a:p>
          <a:p>
            <a:pPr lvl="2"/>
            <a:r>
              <a:rPr lang="en-GB" noProof="0" dirty="0"/>
              <a:t>Third level</a:t>
            </a:r>
          </a:p>
          <a:p>
            <a:pPr lvl="3"/>
            <a:r>
              <a:rPr lang="en-GB" noProof="0" dirty="0"/>
              <a:t>Forth level</a:t>
            </a:r>
          </a:p>
          <a:p>
            <a:pPr lvl="4"/>
            <a:r>
              <a:rPr lang="en-GB" noProof="0" dirty="0"/>
              <a:t>Fifth level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/>
              <a:t>Footer</a:t>
            </a:r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7F733B7-1873-49FD-B258-2C7BB301EFB3}" type="slidenum">
              <a:rPr lang="en-GB" smtClean="0"/>
              <a:t>‹N°›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9245064"/>
      </p:ext>
    </p:extLst>
  </p:cSld>
  <p:clrMap bg1="dk1" tx1="lt1" bg2="dk2" tx2="lt2" accent1="accent1" accent2="accent2" accent3="accent3" accent4="accent4" accent5="accent5" accent6="accent6" hlink="hlink" folHlink="folHlink"/>
  <p:notesStyle>
    <a:lvl1pPr marL="171450" indent="-171450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358775" indent="-17621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541338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715963" indent="-174625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898525" indent="-182563" algn="l" defTabSz="914400" rtl="0" eaLnBrk="1" latinLnBrk="0" hangingPunct="1">
      <a:buClr>
        <a:schemeClr val="accent4"/>
      </a:buClr>
      <a:buFont typeface="Wingdings" panose="05000000000000000000" pitchFamily="2" charset="2"/>
      <a:buChar char="§"/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png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7" Type="http://schemas.openxmlformats.org/officeDocument/2006/relationships/oleObject" Target="../embeddings/oleObject4.bin"/><Relationship Id="rId2" Type="http://schemas.openxmlformats.org/officeDocument/2006/relationships/tags" Target="../tags/tag5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3.bin"/><Relationship Id="rId4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8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tags" Target="../tags/tag10.xml"/><Relationship Id="rId7" Type="http://schemas.openxmlformats.org/officeDocument/2006/relationships/oleObject" Target="../embeddings/oleObject8.bin"/><Relationship Id="rId2" Type="http://schemas.openxmlformats.org/officeDocument/2006/relationships/tags" Target="../tags/tag9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bg>
      <p:bgPr>
        <a:gradFill rotWithShape="1">
          <a:gsLst>
            <a:gs pos="0">
              <a:schemeClr val="bg1"/>
            </a:gs>
            <a:gs pos="100000">
              <a:srgbClr val="D9D9D9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kt 83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think-cell Folie" r:id="rId4" imgW="360" imgH="360" progId="TCLayout.ActiveDocument.1">
                  <p:embed/>
                </p:oleObj>
              </mc:Choice>
              <mc:Fallback>
                <p:oleObj name="think-cell Folie" r:id="rId4" imgW="360" imgH="360" progId="TCLayout.ActiveDocument.1">
                  <p:embed/>
                  <p:pic>
                    <p:nvPicPr>
                      <p:cNvPr id="4" name="Objekt 83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Slide Number Placeholder 4"/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  <p:pic>
        <p:nvPicPr>
          <p:cNvPr id="6" name="Picture 13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47700" y="599647"/>
            <a:ext cx="8058150" cy="615553"/>
          </a:xfrm>
        </p:spPr>
        <p:txBody>
          <a:bodyPr/>
          <a:lstStyle>
            <a:lvl1pPr>
              <a:defRPr sz="40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0"/>
          </p:nvPr>
        </p:nvSpPr>
        <p:spPr>
          <a:xfrm>
            <a:off x="647700" y="2156103"/>
            <a:ext cx="6408737" cy="1538883"/>
          </a:xfrm>
        </p:spPr>
        <p:txBody>
          <a:bodyPr>
            <a:spAutoFit/>
          </a:bodyPr>
          <a:lstStyle>
            <a:lvl1pPr>
              <a:spcBef>
                <a:spcPts val="0"/>
              </a:spcBef>
              <a:defRPr sz="2000" b="0" baseline="0">
                <a:solidFill>
                  <a:schemeClr val="accent4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3628442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4564" y="1489076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4754564" y="3844925"/>
            <a:ext cx="388620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8303685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column text+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213994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9288" y="3844925"/>
            <a:ext cx="3886200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2"/>
          </p:nvPr>
        </p:nvSpPr>
        <p:spPr>
          <a:xfrm>
            <a:off x="4751388" y="1489075"/>
            <a:ext cx="3889375" cy="213995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3"/>
          </p:nvPr>
        </p:nvSpPr>
        <p:spPr>
          <a:xfrm>
            <a:off x="4751388" y="3844925"/>
            <a:ext cx="3889375" cy="213994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2069160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338173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H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3887788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4751388" y="1489076"/>
            <a:ext cx="3889375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4751388" y="329247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4751388" y="3844925"/>
            <a:ext cx="3889375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4751388" y="5648325"/>
            <a:ext cx="3889375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8844942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photos with title + tex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Bildplatzhalter 8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11"/>
          <p:cNvSpPr>
            <a:spLocks noGrp="1"/>
          </p:cNvSpPr>
          <p:nvPr>
            <p:ph type="body" sz="quarter" idx="15"/>
          </p:nvPr>
        </p:nvSpPr>
        <p:spPr>
          <a:xfrm>
            <a:off x="6477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Textplatzhalter 5"/>
          <p:cNvSpPr>
            <a:spLocks noGrp="1"/>
          </p:cNvSpPr>
          <p:nvPr>
            <p:ph type="body" sz="quarter" idx="16"/>
          </p:nvPr>
        </p:nvSpPr>
        <p:spPr>
          <a:xfrm>
            <a:off x="3384550" y="1489075"/>
            <a:ext cx="2519363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5" name="Bildplatzhalter 14"/>
          <p:cNvSpPr>
            <a:spLocks noGrp="1"/>
          </p:cNvSpPr>
          <p:nvPr>
            <p:ph type="pic" sz="quarter" idx="17"/>
          </p:nvPr>
        </p:nvSpPr>
        <p:spPr>
          <a:xfrm>
            <a:off x="6119813" y="1489075"/>
            <a:ext cx="2520950" cy="1803399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Textplatzhalter 16"/>
          <p:cNvSpPr>
            <a:spLocks noGrp="1"/>
          </p:cNvSpPr>
          <p:nvPr>
            <p:ph type="body" sz="quarter" idx="18"/>
          </p:nvPr>
        </p:nvSpPr>
        <p:spPr>
          <a:xfrm>
            <a:off x="6120341" y="3292474"/>
            <a:ext cx="2520421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Bildplatzhalter 18"/>
          <p:cNvSpPr>
            <a:spLocks noGrp="1"/>
          </p:cNvSpPr>
          <p:nvPr>
            <p:ph type="pic" sz="quarter" idx="19"/>
          </p:nvPr>
        </p:nvSpPr>
        <p:spPr>
          <a:xfrm>
            <a:off x="6124575" y="3844925"/>
            <a:ext cx="2516188" cy="180340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20"/>
          <p:cNvSpPr>
            <a:spLocks noGrp="1"/>
          </p:cNvSpPr>
          <p:nvPr>
            <p:ph type="body" sz="quarter" idx="20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602883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2019300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5" name="Textplatzhalter 6"/>
          <p:cNvSpPr>
            <a:spLocks noGrp="1"/>
          </p:cNvSpPr>
          <p:nvPr>
            <p:ph type="body" sz="quarter" idx="15"/>
          </p:nvPr>
        </p:nvSpPr>
        <p:spPr>
          <a:xfrm>
            <a:off x="475138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2019300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1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475138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332247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 photos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2019300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Bildplatzhalter 10"/>
          <p:cNvSpPr>
            <a:spLocks noGrp="1"/>
          </p:cNvSpPr>
          <p:nvPr>
            <p:ph type="pic" sz="quarter" idx="14"/>
          </p:nvPr>
        </p:nvSpPr>
        <p:spPr>
          <a:xfrm>
            <a:off x="4751388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2019300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0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4751388" y="384492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68061880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 with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1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2" name="Textplatzhalter 6"/>
          <p:cNvSpPr>
            <a:spLocks noGrp="1"/>
          </p:cNvSpPr>
          <p:nvPr>
            <p:ph type="body" sz="quarter" idx="13"/>
          </p:nvPr>
        </p:nvSpPr>
        <p:spPr>
          <a:xfrm>
            <a:off x="647701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Bildplatzhalter 10"/>
          <p:cNvSpPr>
            <a:spLocks noGrp="1"/>
          </p:cNvSpPr>
          <p:nvPr>
            <p:ph type="pic" sz="quarter" idx="16"/>
          </p:nvPr>
        </p:nvSpPr>
        <p:spPr>
          <a:xfrm>
            <a:off x="647701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9" name="Textplatzhalter 6"/>
          <p:cNvSpPr>
            <a:spLocks noGrp="1"/>
          </p:cNvSpPr>
          <p:nvPr>
            <p:ph type="body" sz="quarter" idx="17"/>
          </p:nvPr>
        </p:nvSpPr>
        <p:spPr>
          <a:xfrm>
            <a:off x="647701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Bildplatzhalter 10"/>
          <p:cNvSpPr>
            <a:spLocks noGrp="1"/>
          </p:cNvSpPr>
          <p:nvPr>
            <p:ph type="pic" sz="quarter" idx="18"/>
          </p:nvPr>
        </p:nvSpPr>
        <p:spPr>
          <a:xfrm>
            <a:off x="3386138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Textplatzhalter 6"/>
          <p:cNvSpPr>
            <a:spLocks noGrp="1"/>
          </p:cNvSpPr>
          <p:nvPr>
            <p:ph type="body" sz="quarter" idx="19"/>
          </p:nvPr>
        </p:nvSpPr>
        <p:spPr>
          <a:xfrm>
            <a:off x="3386138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Bildplatzhalter 10"/>
          <p:cNvSpPr>
            <a:spLocks noGrp="1"/>
          </p:cNvSpPr>
          <p:nvPr>
            <p:ph type="pic" sz="quarter" idx="20"/>
          </p:nvPr>
        </p:nvSpPr>
        <p:spPr>
          <a:xfrm>
            <a:off x="3386138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2" name="Textplatzhalter 6"/>
          <p:cNvSpPr>
            <a:spLocks noGrp="1"/>
          </p:cNvSpPr>
          <p:nvPr>
            <p:ph type="body" sz="quarter" idx="21"/>
          </p:nvPr>
        </p:nvSpPr>
        <p:spPr>
          <a:xfrm>
            <a:off x="3386138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Bildplatzhalter 10"/>
          <p:cNvSpPr>
            <a:spLocks noGrp="1"/>
          </p:cNvSpPr>
          <p:nvPr>
            <p:ph type="pic" sz="quarter" idx="22"/>
          </p:nvPr>
        </p:nvSpPr>
        <p:spPr>
          <a:xfrm>
            <a:off x="6124575" y="148907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4" name="Textplatzhalter 6"/>
          <p:cNvSpPr>
            <a:spLocks noGrp="1"/>
          </p:cNvSpPr>
          <p:nvPr>
            <p:ph type="body" sz="quarter" idx="23"/>
          </p:nvPr>
        </p:nvSpPr>
        <p:spPr>
          <a:xfrm>
            <a:off x="6124575" y="329247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Bildplatzhalter 10"/>
          <p:cNvSpPr>
            <a:spLocks noGrp="1"/>
          </p:cNvSpPr>
          <p:nvPr>
            <p:ph type="pic" sz="quarter" idx="24"/>
          </p:nvPr>
        </p:nvSpPr>
        <p:spPr>
          <a:xfrm>
            <a:off x="6124575" y="3844926"/>
            <a:ext cx="2516188" cy="18033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6" name="Textplatzhalter 6"/>
          <p:cNvSpPr>
            <a:spLocks noGrp="1"/>
          </p:cNvSpPr>
          <p:nvPr>
            <p:ph type="body" sz="quarter" idx="25"/>
          </p:nvPr>
        </p:nvSpPr>
        <p:spPr>
          <a:xfrm>
            <a:off x="6124575" y="5648325"/>
            <a:ext cx="2516188" cy="336550"/>
          </a:xfrm>
        </p:spPr>
        <p:txBody>
          <a:bodyPr/>
          <a:lstStyle>
            <a:lvl1pPr algn="ctr">
              <a:defRPr sz="14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3997006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Bildplatzhalter 4"/>
          <p:cNvSpPr>
            <a:spLocks noGrp="1"/>
          </p:cNvSpPr>
          <p:nvPr>
            <p:ph type="pic" sz="quarter" idx="11"/>
          </p:nvPr>
        </p:nvSpPr>
        <p:spPr>
          <a:xfrm>
            <a:off x="647699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7" name="Bildplatzhalter 6"/>
          <p:cNvSpPr>
            <a:spLocks noGrp="1"/>
          </p:cNvSpPr>
          <p:nvPr>
            <p:ph type="pic" sz="quarter" idx="12"/>
          </p:nvPr>
        </p:nvSpPr>
        <p:spPr>
          <a:xfrm>
            <a:off x="3384055" y="1484313"/>
            <a:ext cx="2520354" cy="2144712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0" name="Bildplatzhalter 9"/>
          <p:cNvSpPr>
            <a:spLocks noGrp="1"/>
          </p:cNvSpPr>
          <p:nvPr>
            <p:ph type="pic" sz="quarter" idx="13"/>
          </p:nvPr>
        </p:nvSpPr>
        <p:spPr>
          <a:xfrm>
            <a:off x="6120410" y="1484313"/>
            <a:ext cx="2520354" cy="2144712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4" name="Bildplatzhalter 13"/>
          <p:cNvSpPr>
            <a:spLocks noGrp="1"/>
          </p:cNvSpPr>
          <p:nvPr>
            <p:ph type="pic" sz="quarter" idx="14"/>
          </p:nvPr>
        </p:nvSpPr>
        <p:spPr>
          <a:xfrm>
            <a:off x="647700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6" name="Bildplatzhalter 15"/>
          <p:cNvSpPr>
            <a:spLocks noGrp="1"/>
          </p:cNvSpPr>
          <p:nvPr>
            <p:ph type="pic" sz="quarter" idx="15"/>
          </p:nvPr>
        </p:nvSpPr>
        <p:spPr>
          <a:xfrm>
            <a:off x="3384550" y="3844925"/>
            <a:ext cx="2519363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8" name="Bildplatzhalter 17"/>
          <p:cNvSpPr>
            <a:spLocks noGrp="1"/>
          </p:cNvSpPr>
          <p:nvPr>
            <p:ph type="pic" sz="quarter" idx="16"/>
          </p:nvPr>
        </p:nvSpPr>
        <p:spPr>
          <a:xfrm>
            <a:off x="6119813" y="3844925"/>
            <a:ext cx="2520950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78993066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reak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5" name="Object 12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3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5" name="Object 1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647699" y="2507780"/>
            <a:ext cx="7993063" cy="1231106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47699" y="3856268"/>
            <a:ext cx="7993063" cy="30777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0"/>
              </a:spcBef>
              <a:buSzTx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302727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/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0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/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>
                <a:defRPr/>
              </a:pPr>
              <a:t>11 April 2018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5" name="Slide Number Placeholder 4"/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12A34401-8199-4818-BD09-7935527FCC48}" type="slidenum">
              <a:rPr lang="en-GB" smtClean="0">
                <a:solidFill>
                  <a:srgbClr val="7F7F7F"/>
                </a:solidFill>
              </a:rPr>
              <a:pPr>
                <a:defRPr/>
              </a:pPr>
              <a:t>‹N°›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6" name="Group 7"/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8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9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10" name="Straight Connector 9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/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1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01284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Objekt 95" hidden="1"/>
          <p:cNvGraphicFramePr>
            <a:graphicFrameLocks noChangeAspect="1"/>
          </p:cNvGraphicFramePr>
          <p:nvPr userDrawn="1"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95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feld 100"/>
          <p:cNvSpPr txBox="1">
            <a:spLocks noChangeArrowheads="1"/>
          </p:cNvSpPr>
          <p:nvPr userDrawn="1"/>
        </p:nvSpPr>
        <p:spPr bwMode="auto">
          <a:xfrm>
            <a:off x="3619500" y="2106613"/>
            <a:ext cx="5186363" cy="228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algn="just" fontAlgn="base">
              <a:spcBef>
                <a:spcPts val="800"/>
              </a:spcBef>
              <a:spcAft>
                <a:spcPct val="0"/>
              </a:spcAft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           The Sidel Group is formed by the union of two strong brands, 		 Sidel and Gebo Cermex. Together, we are a leading provider of 	                           equipment and services for packaging liquid, food, home and 	                         personal care products in PET, can, glass and other materials.</a:t>
            </a:r>
          </a:p>
          <a:p>
            <a:pPr algn="just" fontAlgn="base">
              <a:spcBef>
                <a:spcPts val="800"/>
              </a:spcBef>
              <a:spcAft>
                <a:spcPct val="0"/>
              </a:spcAft>
            </a:pPr>
            <a:r>
              <a:rPr lang="en-GB" altLang="fr-FR" sz="900">
                <a:solidFill>
                  <a:srgbClr val="FFFFFF"/>
                </a:solidFill>
              </a:rPr>
              <a:t>                                                  With over 37,000 machines installed in more than 190 countries, we 	                   have nearly 170 years of experience, with a strong focus on  	                advanced systems, line engineering and innovation. Our 5,000+ 	              employees worldwide are passionate about providing complete solutions 	            that fulfil customer needs and boost the </a:t>
            </a:r>
            <a:r>
              <a:rPr lang="en-GB" altLang="fr-FR" sz="900" b="1">
                <a:solidFill>
                  <a:srgbClr val="FFFFFF"/>
                </a:solidFill>
              </a:rPr>
              <a:t>performance</a:t>
            </a:r>
            <a:r>
              <a:rPr lang="en-GB" altLang="fr-FR" sz="900">
                <a:solidFill>
                  <a:srgbClr val="FFFFFF"/>
                </a:solidFill>
              </a:rPr>
              <a:t> of their lines, products	          and businesses. </a:t>
            </a:r>
          </a:p>
          <a:p>
            <a:pPr algn="just" fontAlgn="base">
              <a:spcBef>
                <a:spcPts val="800"/>
              </a:spcBef>
              <a:spcAft>
                <a:spcPct val="0"/>
              </a:spcAft>
            </a:pPr>
            <a:r>
              <a:rPr lang="en-GB" altLang="fr-FR" sz="900">
                <a:solidFill>
                  <a:srgbClr val="FFFFFF"/>
                </a:solidFill>
              </a:rPr>
              <a:t>	       Delivering this level of performance requires that we continuously </a:t>
            </a:r>
            <a:r>
              <a:rPr lang="en-GB" altLang="fr-FR" sz="900" b="1">
                <a:solidFill>
                  <a:srgbClr val="FFFFFF"/>
                </a:solidFill>
              </a:rPr>
              <a:t>understand</a:t>
            </a:r>
            <a:r>
              <a:rPr lang="en-GB" altLang="fr-FR" sz="900">
                <a:solidFill>
                  <a:srgbClr val="FFFFFF"/>
                </a:solidFill>
              </a:rPr>
              <a:t> 	    our customers’ challenges and commit to meeting their unique goals. We do this	 through dialogue, and by understanding the needs of their markets, production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  value chains. We complement this by applying our strong technical knowledge and</a:t>
            </a:r>
            <a:br>
              <a:rPr lang="en-GB" altLang="fr-FR" sz="900">
                <a:solidFill>
                  <a:srgbClr val="FFFFFF"/>
                </a:solidFill>
              </a:rPr>
            </a:br>
            <a:r>
              <a:rPr lang="en-GB" altLang="fr-FR" sz="900">
                <a:solidFill>
                  <a:srgbClr val="FFFFFF"/>
                </a:solidFill>
              </a:rPr>
              <a:t>                         smart data analytics to support maximum lifetime productivity to its full potential.</a:t>
            </a:r>
          </a:p>
        </p:txBody>
      </p:sp>
      <p:sp>
        <p:nvSpPr>
          <p:cNvPr id="5" name="Textfeld 110"/>
          <p:cNvSpPr txBox="1">
            <a:spLocks noChangeArrowheads="1"/>
          </p:cNvSpPr>
          <p:nvPr userDrawn="1"/>
        </p:nvSpPr>
        <p:spPr bwMode="auto">
          <a:xfrm>
            <a:off x="3619500" y="4548188"/>
            <a:ext cx="5186363" cy="152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 fontAlgn="base">
              <a:spcBef>
                <a:spcPts val="800"/>
              </a:spcBef>
              <a:spcAft>
                <a:spcPct val="0"/>
              </a:spcAft>
            </a:pPr>
            <a:r>
              <a:rPr lang="en-GB" altLang="fr-FR" sz="1000" b="1">
                <a:solidFill>
                  <a:srgbClr val="FFFFFF"/>
                </a:solidFill>
              </a:rPr>
              <a:t>                </a:t>
            </a:r>
            <a:r>
              <a:rPr lang="en-GB" altLang="fr-FR" sz="900">
                <a:solidFill>
                  <a:srgbClr val="FFFFFF"/>
                </a:solidFill>
              </a:rPr>
              <a:t>We call it </a:t>
            </a:r>
            <a:r>
              <a:rPr lang="en-GB" altLang="fr-FR" sz="1000" b="1">
                <a:solidFill>
                  <a:srgbClr val="FFFFFF"/>
                </a:solidFill>
              </a:rPr>
              <a:t>Performance through Understanding.</a:t>
            </a:r>
            <a:endParaRPr lang="en-GB" altLang="fr-FR" b="1">
              <a:solidFill>
                <a:srgbClr val="FFFFFF"/>
              </a:solidFill>
            </a:endParaRPr>
          </a:p>
        </p:txBody>
      </p:sp>
      <p:sp>
        <p:nvSpPr>
          <p:cNvPr id="6" name="Slide Number Placeholder 4"/>
          <p:cNvSpPr txBox="1">
            <a:spLocks/>
          </p:cNvSpPr>
          <p:nvPr userDrawn="1"/>
        </p:nvSpPr>
        <p:spPr>
          <a:xfrm>
            <a:off x="657225" y="6551613"/>
            <a:ext cx="5445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b="1" dirty="0">
                <a:solidFill>
                  <a:srgbClr val="E64B00"/>
                </a:solidFill>
              </a:rPr>
              <a:t>sidel.com</a:t>
            </a:r>
          </a:p>
        </p:txBody>
      </p:sp>
    </p:spTree>
    <p:extLst>
      <p:ext uri="{BB962C8B-B14F-4D97-AF65-F5344CB8AC3E}">
        <p14:creationId xmlns:p14="http://schemas.microsoft.com/office/powerpoint/2010/main" val="75133864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70250911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kt 84" hidden="1">
            <a:extLst>
              <a:ext uri="{FF2B5EF4-FFF2-40B4-BE49-F238E27FC236}">
                <a16:creationId xmlns:a16="http://schemas.microsoft.com/office/drawing/2014/main" id="{30A8CE32-E3E5-40B7-B631-13AF91669279}"/>
              </a:ext>
            </a:extLst>
          </p:cNvPr>
          <p:cNvGraphicFramePr>
            <a:graphicFrameLocks noChangeAspect="1"/>
          </p:cNvGraphicFramePr>
          <p:nvPr>
            <p:custDataLst>
              <p:tags r:id="rId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2" name="think-cell Folie" r:id="rId5" imgW="360" imgH="360" progId="TCLayout.ActiveDocument.1">
                  <p:embed/>
                </p:oleObj>
              </mc:Choice>
              <mc:Fallback>
                <p:oleObj name="think-cell Folie" r:id="rId5" imgW="360" imgH="360" progId="TCLayout.ActiveDocument.1">
                  <p:embed/>
                  <p:pic>
                    <p:nvPicPr>
                      <p:cNvPr id="3" name="Objekt 84" hidden="1">
                        <a:extLst>
                          <a:ext uri="{FF2B5EF4-FFF2-40B4-BE49-F238E27FC236}">
                            <a16:creationId xmlns:a16="http://schemas.microsoft.com/office/drawing/2014/main" id="{30A8CE32-E3E5-40B7-B631-13AF91669279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17E170-7CEB-440A-943C-1E03678B1948}"/>
              </a:ext>
            </a:extLst>
          </p:cNvPr>
          <p:cNvSpPr txBox="1">
            <a:spLocks/>
          </p:cNvSpPr>
          <p:nvPr/>
        </p:nvSpPr>
        <p:spPr>
          <a:xfrm>
            <a:off x="1377950" y="6472238"/>
            <a:ext cx="23733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buSzPct val="100000"/>
              <a:defRPr/>
            </a:pPr>
            <a:r>
              <a:rPr lang="de-CH" altLang="fr-FR" sz="900">
                <a:solidFill>
                  <a:srgbClr val="7F7F7F"/>
                </a:solidFill>
              </a:rPr>
              <a:t>Sidel Services: Line Improvement, </a:t>
            </a:r>
            <a:fld id="{28D42760-A8C4-47D6-9CEA-D7BA0EA39985}" type="datetime4">
              <a:rPr lang="de-CH" altLang="fr-FR" sz="900" smtClean="0">
                <a:solidFill>
                  <a:srgbClr val="7F7F7F"/>
                </a:solidFill>
              </a:rPr>
              <a:pPr>
                <a:buSzPct val="100000"/>
                <a:defRPr/>
              </a:pPr>
              <a:t>11. April 2018</a:t>
            </a:fld>
            <a:endParaRPr lang="de-CH" altLang="fr-FR" sz="900">
              <a:solidFill>
                <a:srgbClr val="7F7F7F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6C1369-72F8-4CD9-8750-170A89B0871C}"/>
              </a:ext>
            </a:extLst>
          </p:cNvPr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buSzPct val="100000"/>
            </a:pPr>
            <a:r>
              <a:rPr lang="de-CH" altLang="fr-FR" sz="900">
                <a:solidFill>
                  <a:srgbClr val="7F7F7F"/>
                </a:solidFill>
              </a:rPr>
              <a:t>Página </a:t>
            </a:r>
            <a:fld id="{A69ED0C3-2E19-403B-A0DA-A3A4816839A4}" type="slidenum">
              <a:rPr lang="de-CH" altLang="fr-FR" sz="900">
                <a:solidFill>
                  <a:srgbClr val="7F7F7F"/>
                </a:solidFill>
              </a:rPr>
              <a:pPr>
                <a:buSzPct val="100000"/>
              </a:pPr>
              <a:t>‹N°›</a:t>
            </a:fld>
            <a:endParaRPr lang="de-CH" altLang="fr-FR" sz="900">
              <a:solidFill>
                <a:srgbClr val="7F7F7F"/>
              </a:solidFill>
            </a:endParaRPr>
          </a:p>
        </p:txBody>
      </p:sp>
      <p:grpSp>
        <p:nvGrpSpPr>
          <p:cNvPr id="6" name="Group 7">
            <a:extLst>
              <a:ext uri="{FF2B5EF4-FFF2-40B4-BE49-F238E27FC236}">
                <a16:creationId xmlns:a16="http://schemas.microsoft.com/office/drawing/2014/main" id="{BA780E98-72C6-4930-9038-661D7A62C9B6}"/>
              </a:ext>
            </a:extLst>
          </p:cNvPr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7" name="Freeform 8">
              <a:extLst>
                <a:ext uri="{FF2B5EF4-FFF2-40B4-BE49-F238E27FC236}">
                  <a16:creationId xmlns:a16="http://schemas.microsoft.com/office/drawing/2014/main" id="{B1B75DEA-968B-4272-AF3C-9EE45FFE35BA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8" name="Freeform 9">
              <a:extLst>
                <a:ext uri="{FF2B5EF4-FFF2-40B4-BE49-F238E27FC236}">
                  <a16:creationId xmlns:a16="http://schemas.microsoft.com/office/drawing/2014/main" id="{DC281DD8-796B-4D74-84D1-C99978CBFAA9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2002 w 501"/>
                <a:gd name="T1" fmla="*/ 1749 h 429"/>
                <a:gd name="T2" fmla="*/ 1889 w 501"/>
                <a:gd name="T3" fmla="*/ 1603 h 429"/>
                <a:gd name="T4" fmla="*/ 1847 w 501"/>
                <a:gd name="T5" fmla="*/ 1548 h 429"/>
                <a:gd name="T6" fmla="*/ 1606 w 501"/>
                <a:gd name="T7" fmla="*/ 1435 h 429"/>
                <a:gd name="T8" fmla="*/ 1294 w 501"/>
                <a:gd name="T9" fmla="*/ 1749 h 429"/>
                <a:gd name="T10" fmla="*/ 1606 w 501"/>
                <a:gd name="T11" fmla="*/ 2056 h 429"/>
                <a:gd name="T12" fmla="*/ 1847 w 501"/>
                <a:gd name="T13" fmla="*/ 1945 h 429"/>
                <a:gd name="T14" fmla="*/ 1889 w 501"/>
                <a:gd name="T15" fmla="*/ 1889 h 429"/>
                <a:gd name="T16" fmla="*/ 2002 w 501"/>
                <a:gd name="T17" fmla="*/ 1749 h 429"/>
                <a:gd name="T18" fmla="*/ 904 w 501"/>
                <a:gd name="T19" fmla="*/ 1742 h 429"/>
                <a:gd name="T20" fmla="*/ 1606 w 501"/>
                <a:gd name="T21" fmla="*/ 1049 h 429"/>
                <a:gd name="T22" fmla="*/ 2142 w 501"/>
                <a:gd name="T23" fmla="*/ 1295 h 429"/>
                <a:gd name="T24" fmla="*/ 2146 w 501"/>
                <a:gd name="T25" fmla="*/ 1307 h 429"/>
                <a:gd name="T26" fmla="*/ 2158 w 501"/>
                <a:gd name="T27" fmla="*/ 1302 h 429"/>
                <a:gd name="T28" fmla="*/ 1393 w 501"/>
                <a:gd name="T29" fmla="*/ 0 h 429"/>
                <a:gd name="T30" fmla="*/ 0 w 501"/>
                <a:gd name="T31" fmla="*/ 2397 h 429"/>
                <a:gd name="T32" fmla="*/ 1360 w 501"/>
                <a:gd name="T33" fmla="*/ 2397 h 429"/>
                <a:gd name="T34" fmla="*/ 1367 w 501"/>
                <a:gd name="T35" fmla="*/ 2392 h 429"/>
                <a:gd name="T36" fmla="*/ 1226 w 501"/>
                <a:gd name="T37" fmla="*/ 2331 h 429"/>
                <a:gd name="T38" fmla="*/ 904 w 501"/>
                <a:gd name="T39" fmla="*/ 1742 h 429"/>
                <a:gd name="T40" fmla="*/ 2765 w 501"/>
                <a:gd name="T41" fmla="*/ 2385 h 429"/>
                <a:gd name="T42" fmla="*/ 2621 w 501"/>
                <a:gd name="T43" fmla="*/ 2347 h 429"/>
                <a:gd name="T44" fmla="*/ 2257 w 501"/>
                <a:gd name="T45" fmla="*/ 2049 h 429"/>
                <a:gd name="T46" fmla="*/ 2118 w 501"/>
                <a:gd name="T47" fmla="*/ 2224 h 429"/>
                <a:gd name="T48" fmla="*/ 1856 w 501"/>
                <a:gd name="T49" fmla="*/ 2392 h 429"/>
                <a:gd name="T50" fmla="*/ 1856 w 501"/>
                <a:gd name="T51" fmla="*/ 2397 h 429"/>
                <a:gd name="T52" fmla="*/ 2793 w 501"/>
                <a:gd name="T53" fmla="*/ 2397 h 429"/>
                <a:gd name="T54" fmla="*/ 2793 w 501"/>
                <a:gd name="T55" fmla="*/ 2392 h 429"/>
                <a:gd name="T56" fmla="*/ 2765 w 501"/>
                <a:gd name="T57" fmla="*/ 2385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  <p:sp>
          <p:nvSpPr>
            <p:cNvPr id="9" name="Freeform 10">
              <a:extLst>
                <a:ext uri="{FF2B5EF4-FFF2-40B4-BE49-F238E27FC236}">
                  <a16:creationId xmlns:a16="http://schemas.microsoft.com/office/drawing/2014/main" id="{0C99D6BC-DA3E-44C2-8D9B-A36B924F70C8}"/>
                </a:ext>
              </a:extLst>
            </p:cNvPr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955 w 937"/>
                <a:gd name="T1" fmla="*/ 758 h 326"/>
                <a:gd name="T2" fmla="*/ 435 w 937"/>
                <a:gd name="T3" fmla="*/ 496 h 326"/>
                <a:gd name="T4" fmla="*/ 697 w 937"/>
                <a:gd name="T5" fmla="*/ 295 h 326"/>
                <a:gd name="T6" fmla="*/ 1037 w 937"/>
                <a:gd name="T7" fmla="*/ 557 h 326"/>
                <a:gd name="T8" fmla="*/ 1413 w 937"/>
                <a:gd name="T9" fmla="*/ 557 h 326"/>
                <a:gd name="T10" fmla="*/ 714 w 937"/>
                <a:gd name="T11" fmla="*/ 0 h 326"/>
                <a:gd name="T12" fmla="*/ 66 w 937"/>
                <a:gd name="T13" fmla="*/ 524 h 326"/>
                <a:gd name="T14" fmla="*/ 581 w 937"/>
                <a:gd name="T15" fmla="*/ 1020 h 326"/>
                <a:gd name="T16" fmla="*/ 1099 w 937"/>
                <a:gd name="T17" fmla="*/ 1306 h 326"/>
                <a:gd name="T18" fmla="*/ 758 w 937"/>
                <a:gd name="T19" fmla="*/ 1523 h 326"/>
                <a:gd name="T20" fmla="*/ 373 w 937"/>
                <a:gd name="T21" fmla="*/ 1200 h 326"/>
                <a:gd name="T22" fmla="*/ 5 w 937"/>
                <a:gd name="T23" fmla="*/ 1200 h 326"/>
                <a:gd name="T24" fmla="*/ 749 w 937"/>
                <a:gd name="T25" fmla="*/ 1819 h 326"/>
                <a:gd name="T26" fmla="*/ 1467 w 937"/>
                <a:gd name="T27" fmla="*/ 1261 h 326"/>
                <a:gd name="T28" fmla="*/ 955 w 937"/>
                <a:gd name="T29" fmla="*/ 758 h 326"/>
                <a:gd name="T30" fmla="*/ 3020 w 937"/>
                <a:gd name="T31" fmla="*/ 676 h 326"/>
                <a:gd name="T32" fmla="*/ 3020 w 937"/>
                <a:gd name="T33" fmla="*/ 676 h 326"/>
                <a:gd name="T34" fmla="*/ 2642 w 937"/>
                <a:gd name="T35" fmla="*/ 484 h 326"/>
                <a:gd name="T36" fmla="*/ 2089 w 937"/>
                <a:gd name="T37" fmla="*/ 1138 h 326"/>
                <a:gd name="T38" fmla="*/ 2651 w 937"/>
                <a:gd name="T39" fmla="*/ 1814 h 326"/>
                <a:gd name="T40" fmla="*/ 3032 w 937"/>
                <a:gd name="T41" fmla="*/ 1618 h 326"/>
                <a:gd name="T42" fmla="*/ 3036 w 937"/>
                <a:gd name="T43" fmla="*/ 1618 h 326"/>
                <a:gd name="T44" fmla="*/ 3036 w 937"/>
                <a:gd name="T45" fmla="*/ 1779 h 326"/>
                <a:gd name="T46" fmla="*/ 3367 w 937"/>
                <a:gd name="T47" fmla="*/ 1779 h 326"/>
                <a:gd name="T48" fmla="*/ 3367 w 937"/>
                <a:gd name="T49" fmla="*/ 45 h 326"/>
                <a:gd name="T50" fmla="*/ 3020 w 937"/>
                <a:gd name="T51" fmla="*/ 45 h 326"/>
                <a:gd name="T52" fmla="*/ 3020 w 937"/>
                <a:gd name="T53" fmla="*/ 676 h 326"/>
                <a:gd name="T54" fmla="*/ 2736 w 937"/>
                <a:gd name="T55" fmla="*/ 1552 h 326"/>
                <a:gd name="T56" fmla="*/ 2434 w 937"/>
                <a:gd name="T57" fmla="*/ 1150 h 326"/>
                <a:gd name="T58" fmla="*/ 2736 w 937"/>
                <a:gd name="T59" fmla="*/ 749 h 326"/>
                <a:gd name="T60" fmla="*/ 3032 w 937"/>
                <a:gd name="T61" fmla="*/ 1143 h 326"/>
                <a:gd name="T62" fmla="*/ 2736 w 937"/>
                <a:gd name="T63" fmla="*/ 1552 h 326"/>
                <a:gd name="T64" fmla="*/ 4137 w 937"/>
                <a:gd name="T65" fmla="*/ 484 h 326"/>
                <a:gd name="T66" fmla="*/ 3495 w 937"/>
                <a:gd name="T67" fmla="*/ 1150 h 326"/>
                <a:gd name="T68" fmla="*/ 4137 w 937"/>
                <a:gd name="T69" fmla="*/ 1814 h 326"/>
                <a:gd name="T70" fmla="*/ 4723 w 937"/>
                <a:gd name="T71" fmla="*/ 1389 h 326"/>
                <a:gd name="T72" fmla="*/ 4421 w 937"/>
                <a:gd name="T73" fmla="*/ 1389 h 326"/>
                <a:gd name="T74" fmla="*/ 4149 w 937"/>
                <a:gd name="T75" fmla="*/ 1552 h 326"/>
                <a:gd name="T76" fmla="*/ 3835 w 937"/>
                <a:gd name="T77" fmla="*/ 1233 h 326"/>
                <a:gd name="T78" fmla="*/ 4745 w 937"/>
                <a:gd name="T79" fmla="*/ 1233 h 326"/>
                <a:gd name="T80" fmla="*/ 4137 w 937"/>
                <a:gd name="T81" fmla="*/ 484 h 326"/>
                <a:gd name="T82" fmla="*/ 3835 w 937"/>
                <a:gd name="T83" fmla="*/ 1016 h 326"/>
                <a:gd name="T84" fmla="*/ 4126 w 937"/>
                <a:gd name="T85" fmla="*/ 749 h 326"/>
                <a:gd name="T86" fmla="*/ 4400 w 937"/>
                <a:gd name="T87" fmla="*/ 1016 h 326"/>
                <a:gd name="T88" fmla="*/ 3835 w 937"/>
                <a:gd name="T89" fmla="*/ 1016 h 326"/>
                <a:gd name="T90" fmla="*/ 4886 w 937"/>
                <a:gd name="T91" fmla="*/ 1779 h 326"/>
                <a:gd name="T92" fmla="*/ 5231 w 937"/>
                <a:gd name="T93" fmla="*/ 1779 h 326"/>
                <a:gd name="T94" fmla="*/ 5231 w 937"/>
                <a:gd name="T95" fmla="*/ 45 h 326"/>
                <a:gd name="T96" fmla="*/ 4886 w 937"/>
                <a:gd name="T97" fmla="*/ 45 h 326"/>
                <a:gd name="T98" fmla="*/ 4886 w 937"/>
                <a:gd name="T99" fmla="*/ 1779 h 326"/>
                <a:gd name="T100" fmla="*/ 1597 w 937"/>
                <a:gd name="T101" fmla="*/ 1779 h 326"/>
                <a:gd name="T102" fmla="*/ 1942 w 937"/>
                <a:gd name="T103" fmla="*/ 1779 h 326"/>
                <a:gd name="T104" fmla="*/ 1942 w 937"/>
                <a:gd name="T105" fmla="*/ 520 h 326"/>
                <a:gd name="T106" fmla="*/ 1597 w 937"/>
                <a:gd name="T107" fmla="*/ 520 h 326"/>
                <a:gd name="T108" fmla="*/ 1597 w 937"/>
                <a:gd name="T109" fmla="*/ 1779 h 326"/>
                <a:gd name="T110" fmla="*/ 1597 w 937"/>
                <a:gd name="T111" fmla="*/ 328 h 326"/>
                <a:gd name="T112" fmla="*/ 1942 w 937"/>
                <a:gd name="T113" fmla="*/ 328 h 326"/>
                <a:gd name="T114" fmla="*/ 1942 w 937"/>
                <a:gd name="T115" fmla="*/ 45 h 326"/>
                <a:gd name="T116" fmla="*/ 1597 w 937"/>
                <a:gd name="T117" fmla="*/ 45 h 326"/>
                <a:gd name="T118" fmla="*/ 1597 w 937"/>
                <a:gd name="T119" fmla="*/ 328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fr-FR"/>
            </a:p>
          </p:txBody>
        </p:sp>
      </p:grpSp>
      <p:cxnSp>
        <p:nvCxnSpPr>
          <p:cNvPr id="10" name="Straight Connector 48">
            <a:extLst>
              <a:ext uri="{FF2B5EF4-FFF2-40B4-BE49-F238E27FC236}">
                <a16:creationId xmlns:a16="http://schemas.microsoft.com/office/drawing/2014/main" id="{73B01CEE-8BF1-4DB4-BE98-237110B8053F}"/>
              </a:ext>
            </a:extLst>
          </p:cNvPr>
          <p:cNvCxnSpPr/>
          <p:nvPr userDrawn="1"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1" name="Objekt 82" hidden="1">
            <a:extLst>
              <a:ext uri="{FF2B5EF4-FFF2-40B4-BE49-F238E27FC236}">
                <a16:creationId xmlns:a16="http://schemas.microsoft.com/office/drawing/2014/main" id="{CE47C79F-A49D-4D47-87FF-F501D911674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think-cell Folie" r:id="rId7" imgW="360" imgH="360" progId="TCLayout.ActiveDocument.1">
                  <p:embed/>
                </p:oleObj>
              </mc:Choice>
              <mc:Fallback>
                <p:oleObj name="think-cell Folie" r:id="rId7" imgW="360" imgH="360" progId="TCLayout.ActiveDocument.1">
                  <p:embed/>
                  <p:pic>
                    <p:nvPicPr>
                      <p:cNvPr id="11" name="Objekt 82" hidden="1">
                        <a:extLst>
                          <a:ext uri="{FF2B5EF4-FFF2-40B4-BE49-F238E27FC236}">
                            <a16:creationId xmlns:a16="http://schemas.microsoft.com/office/drawing/2014/main" id="{CE47C79F-A49D-4D47-87FF-F501D9116746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4" name="Titel 83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6407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>
            <a:lvl1pPr>
              <a:defRPr>
                <a:solidFill>
                  <a:schemeClr val="accent4"/>
                </a:solidFill>
              </a:defRPr>
            </a:lvl1pPr>
          </a:lstStyle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0" name="Inhaltsplatzhalter 9"/>
          <p:cNvSpPr>
            <a:spLocks noGrp="1"/>
          </p:cNvSpPr>
          <p:nvPr>
            <p:ph sz="quarter" idx="11"/>
          </p:nvPr>
        </p:nvSpPr>
        <p:spPr>
          <a:xfrm>
            <a:off x="647700" y="1485901"/>
            <a:ext cx="7993063" cy="4498974"/>
          </a:xfrm>
        </p:spPr>
        <p:txBody>
          <a:bodyPr/>
          <a:lstStyle>
            <a:lvl2pPr>
              <a:buClr>
                <a:schemeClr val="accent4"/>
              </a:buClr>
              <a:defRPr/>
            </a:lvl2pPr>
            <a:lvl3pPr>
              <a:buClr>
                <a:schemeClr val="accent4"/>
              </a:buClr>
              <a:defRPr/>
            </a:lvl3pPr>
            <a:lvl4pPr>
              <a:buClr>
                <a:schemeClr val="accent4"/>
              </a:buClr>
              <a:defRPr/>
            </a:lvl4pPr>
            <a:lvl5pPr>
              <a:buClr>
                <a:schemeClr val="accent4"/>
              </a:buClr>
              <a:defRPr/>
            </a:lvl5pPr>
          </a:lstStyle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447748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0"/>
          </p:nvPr>
        </p:nvSpPr>
        <p:spPr>
          <a:xfrm>
            <a:off x="647701" y="864162"/>
            <a:ext cx="7993064" cy="338554"/>
          </a:xfrm>
        </p:spPr>
        <p:txBody>
          <a:bodyPr>
            <a:noAutofit/>
          </a:bodyPr>
          <a:lstStyle>
            <a:lvl1pPr>
              <a:defRPr sz="2300" b="1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Inhaltsplatzhalter 8"/>
          <p:cNvSpPr>
            <a:spLocks noGrp="1"/>
          </p:cNvSpPr>
          <p:nvPr>
            <p:ph sz="quarter" idx="11"/>
          </p:nvPr>
        </p:nvSpPr>
        <p:spPr>
          <a:xfrm>
            <a:off x="647701" y="1485901"/>
            <a:ext cx="7993064" cy="4498974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0329828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6009631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700" y="1489076"/>
            <a:ext cx="2516188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Textplatzhalter 3"/>
          <p:cNvSpPr>
            <a:spLocks noGrp="1"/>
          </p:cNvSpPr>
          <p:nvPr>
            <p:ph type="body" sz="quarter" idx="12"/>
          </p:nvPr>
        </p:nvSpPr>
        <p:spPr>
          <a:xfrm>
            <a:off x="3379788" y="1489075"/>
            <a:ext cx="5260975" cy="4495800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2402266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1489076"/>
            <a:ext cx="7993063" cy="449579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000280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size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47699" y="334800"/>
            <a:ext cx="7993063" cy="5650075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1124836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 pictures V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47700" y="334800"/>
            <a:ext cx="7993063" cy="461665"/>
          </a:xfrm>
        </p:spPr>
        <p:txBody>
          <a:bodyPr/>
          <a:lstStyle/>
          <a:p>
            <a:r>
              <a:rPr lang="en-US" noProof="1"/>
              <a:t>Click to edit Master title style</a:t>
            </a:r>
            <a:endParaRPr lang="en-GB" dirty="0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10"/>
          </p:nvPr>
        </p:nvSpPr>
        <p:spPr>
          <a:xfrm>
            <a:off x="647700" y="1489076"/>
            <a:ext cx="5257800" cy="4495799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GB" noProof="0" dirty="0"/>
          </a:p>
        </p:txBody>
      </p:sp>
      <p:sp>
        <p:nvSpPr>
          <p:cNvPr id="11" name="Bildplatzhalter 10"/>
          <p:cNvSpPr>
            <a:spLocks noGrp="1"/>
          </p:cNvSpPr>
          <p:nvPr>
            <p:ph type="pic" sz="quarter" idx="11"/>
          </p:nvPr>
        </p:nvSpPr>
        <p:spPr>
          <a:xfrm>
            <a:off x="6124575" y="1489076"/>
            <a:ext cx="2516188" cy="2139949"/>
          </a:xfrm>
        </p:spPr>
        <p:txBody>
          <a:bodyPr rtlCol="0">
            <a:noAutofit/>
          </a:bodyPr>
          <a:lstStyle/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4" name="Bildplatzhalter 3"/>
          <p:cNvSpPr>
            <a:spLocks noGrp="1"/>
          </p:cNvSpPr>
          <p:nvPr>
            <p:ph type="pic" sz="quarter" idx="12"/>
          </p:nvPr>
        </p:nvSpPr>
        <p:spPr>
          <a:xfrm>
            <a:off x="6124575" y="3844925"/>
            <a:ext cx="2516188" cy="2139950"/>
          </a:xfrm>
        </p:spPr>
        <p:txBody>
          <a:bodyPr rtlCol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4"/>
              </a:buClr>
              <a:buSzTx/>
              <a:buFont typeface="Wingdings" panose="05000000000000000000" pitchFamily="2" charset="2"/>
              <a:buNone/>
              <a:tabLst/>
              <a:defRPr/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3785305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tags" Target="../tags/tag3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tags" Target="../tags/tag2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vmlDrawing" Target="../drawings/vmlDrawing1.v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28" Type="http://schemas.openxmlformats.org/officeDocument/2006/relationships/image" Target="../media/image1.emf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074" name="Objekt 84" hidden="1"/>
          <p:cNvGraphicFramePr>
            <a:graphicFrameLocks noChangeAspect="1"/>
          </p:cNvGraphicFramePr>
          <p:nvPr>
            <p:custDataLst>
              <p:tags r:id="rId26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1" name="think-cell Folie" r:id="rId27" imgW="360" imgH="360" progId="TCLayout.ActiveDocument.1">
                  <p:embed/>
                </p:oleObj>
              </mc:Choice>
              <mc:Fallback>
                <p:oleObj name="think-cell Folie" r:id="rId27" imgW="360" imgH="360" progId="TCLayout.ActiveDocument.1">
                  <p:embed/>
                  <p:pic>
                    <p:nvPicPr>
                      <p:cNvPr id="3074" name="Objekt 84" hidden="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5" name="Titelplatzhalter 1"/>
          <p:cNvSpPr>
            <a:spLocks noGrp="1"/>
          </p:cNvSpPr>
          <p:nvPr>
            <p:ph type="title"/>
          </p:nvPr>
        </p:nvSpPr>
        <p:spPr bwMode="auto">
          <a:xfrm>
            <a:off x="647700" y="334963"/>
            <a:ext cx="7994650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fr-FR" altLang="fr-FR" noProof="1"/>
              <a:t>Titelmasterformat durch Klicken bearbeiten</a:t>
            </a:r>
            <a:endParaRPr lang="en-GB" altLang="fr-FR"/>
          </a:p>
        </p:txBody>
      </p:sp>
      <p:sp>
        <p:nvSpPr>
          <p:cNvPr id="3076" name="Textplatzhalter 2"/>
          <p:cNvSpPr>
            <a:spLocks noGrp="1"/>
          </p:cNvSpPr>
          <p:nvPr>
            <p:ph type="body" idx="1"/>
          </p:nvPr>
        </p:nvSpPr>
        <p:spPr bwMode="auto">
          <a:xfrm>
            <a:off x="647700" y="1485900"/>
            <a:ext cx="7993063" cy="4498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noProof="1"/>
              <a:t>Click to edit text style</a:t>
            </a:r>
          </a:p>
          <a:p>
            <a:pPr lvl="1"/>
            <a:r>
              <a:rPr lang="en-GB" altLang="fr-FR"/>
              <a:t>Second level</a:t>
            </a:r>
          </a:p>
          <a:p>
            <a:pPr lvl="2"/>
            <a:r>
              <a:rPr lang="en-GB" altLang="fr-FR"/>
              <a:t>Third level</a:t>
            </a:r>
          </a:p>
          <a:p>
            <a:pPr lvl="3"/>
            <a:r>
              <a:rPr lang="en-GB" altLang="fr-FR"/>
              <a:t>Forth level</a:t>
            </a:r>
          </a:p>
          <a:p>
            <a:pPr lvl="4"/>
            <a:r>
              <a:rPr lang="en-GB" altLang="fr-FR"/>
              <a:t>Fifth level</a:t>
            </a:r>
          </a:p>
        </p:txBody>
      </p:sp>
      <p:sp>
        <p:nvSpPr>
          <p:cNvPr id="86" name="Footer Placeholder 3"/>
          <p:cNvSpPr txBox="1">
            <a:spLocks/>
          </p:cNvSpPr>
          <p:nvPr/>
        </p:nvSpPr>
        <p:spPr>
          <a:xfrm>
            <a:off x="1377950" y="6472238"/>
            <a:ext cx="11414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dirty="0">
                <a:solidFill>
                  <a:srgbClr val="7F7F7F"/>
                </a:solidFill>
              </a:rPr>
              <a:t>Title, </a:t>
            </a:r>
            <a:fld id="{AF6A7A01-F0BB-4441-BAB9-3E7CB064C4A1}" type="datetime4">
              <a:rPr lang="en-GB" smtClean="0">
                <a:solidFill>
                  <a:srgbClr val="7F7F7F"/>
                </a:solidFill>
              </a:rPr>
              <a:pPr>
                <a:defRPr/>
              </a:pPr>
              <a:t>11 April 2018</a:t>
            </a:fld>
            <a:endParaRPr lang="en-GB" dirty="0">
              <a:solidFill>
                <a:srgbClr val="7F7F7F"/>
              </a:solidFill>
            </a:endParaRPr>
          </a:p>
        </p:txBody>
      </p:sp>
      <p:sp>
        <p:nvSpPr>
          <p:cNvPr id="87" name="Slide Number Placeholder 4"/>
          <p:cNvSpPr txBox="1">
            <a:spLocks/>
          </p:cNvSpPr>
          <p:nvPr/>
        </p:nvSpPr>
        <p:spPr>
          <a:xfrm>
            <a:off x="647700" y="6472238"/>
            <a:ext cx="442913" cy="138112"/>
          </a:xfrm>
          <a:prstGeom prst="rect">
            <a:avLst/>
          </a:prstGeom>
        </p:spPr>
        <p:txBody>
          <a:bodyPr wrap="none" lIns="0" tIns="0" rIns="0" bIns="0" anchor="b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>
              <a:defRPr/>
            </a:pPr>
            <a:r>
              <a:rPr lang="en-GB" dirty="0">
                <a:solidFill>
                  <a:srgbClr val="7F7F7F"/>
                </a:solidFill>
              </a:rPr>
              <a:t>Page </a:t>
            </a:r>
            <a:fld id="{F2E4720E-BB03-455A-8ED1-6CF75A62BB47}" type="slidenum">
              <a:rPr lang="en-GB" smtClean="0">
                <a:solidFill>
                  <a:srgbClr val="7F7F7F"/>
                </a:solidFill>
              </a:rPr>
              <a:pPr>
                <a:defRPr/>
              </a:pPr>
              <a:t>‹N°›</a:t>
            </a:fld>
            <a:endParaRPr lang="en-GB" dirty="0">
              <a:solidFill>
                <a:srgbClr val="7F7F7F"/>
              </a:solidFill>
            </a:endParaRPr>
          </a:p>
        </p:txBody>
      </p:sp>
      <p:grpSp>
        <p:nvGrpSpPr>
          <p:cNvPr id="3079" name="Group 7"/>
          <p:cNvGrpSpPr>
            <a:grpSpLocks/>
          </p:cNvGrpSpPr>
          <p:nvPr/>
        </p:nvGrpSpPr>
        <p:grpSpPr bwMode="auto">
          <a:xfrm>
            <a:off x="7723188" y="6499225"/>
            <a:ext cx="920750" cy="252413"/>
            <a:chOff x="1005" y="1644"/>
            <a:chExt cx="3749" cy="1030"/>
          </a:xfrm>
        </p:grpSpPr>
        <p:sp>
          <p:nvSpPr>
            <p:cNvPr id="308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848 w 501"/>
                <a:gd name="T1" fmla="*/ 740 h 429"/>
                <a:gd name="T2" fmla="*/ 800 w 501"/>
                <a:gd name="T3" fmla="*/ 678 h 429"/>
                <a:gd name="T4" fmla="*/ 782 w 501"/>
                <a:gd name="T5" fmla="*/ 655 h 429"/>
                <a:gd name="T6" fmla="*/ 680 w 501"/>
                <a:gd name="T7" fmla="*/ 607 h 429"/>
                <a:gd name="T8" fmla="*/ 548 w 501"/>
                <a:gd name="T9" fmla="*/ 740 h 429"/>
                <a:gd name="T10" fmla="*/ 680 w 501"/>
                <a:gd name="T11" fmla="*/ 870 h 429"/>
                <a:gd name="T12" fmla="*/ 782 w 501"/>
                <a:gd name="T13" fmla="*/ 823 h 429"/>
                <a:gd name="T14" fmla="*/ 800 w 501"/>
                <a:gd name="T15" fmla="*/ 799 h 429"/>
                <a:gd name="T16" fmla="*/ 848 w 501"/>
                <a:gd name="T17" fmla="*/ 740 h 429"/>
                <a:gd name="T18" fmla="*/ 383 w 501"/>
                <a:gd name="T19" fmla="*/ 737 h 429"/>
                <a:gd name="T20" fmla="*/ 680 w 501"/>
                <a:gd name="T21" fmla="*/ 444 h 429"/>
                <a:gd name="T22" fmla="*/ 907 w 501"/>
                <a:gd name="T23" fmla="*/ 548 h 429"/>
                <a:gd name="T24" fmla="*/ 909 w 501"/>
                <a:gd name="T25" fmla="*/ 553 h 429"/>
                <a:gd name="T26" fmla="*/ 914 w 501"/>
                <a:gd name="T27" fmla="*/ 551 h 429"/>
                <a:gd name="T28" fmla="*/ 590 w 501"/>
                <a:gd name="T29" fmla="*/ 0 h 429"/>
                <a:gd name="T30" fmla="*/ 0 w 501"/>
                <a:gd name="T31" fmla="*/ 1014 h 429"/>
                <a:gd name="T32" fmla="*/ 576 w 501"/>
                <a:gd name="T33" fmla="*/ 1014 h 429"/>
                <a:gd name="T34" fmla="*/ 579 w 501"/>
                <a:gd name="T35" fmla="*/ 1012 h 429"/>
                <a:gd name="T36" fmla="*/ 519 w 501"/>
                <a:gd name="T37" fmla="*/ 986 h 429"/>
                <a:gd name="T38" fmla="*/ 383 w 501"/>
                <a:gd name="T39" fmla="*/ 737 h 429"/>
                <a:gd name="T40" fmla="*/ 1171 w 501"/>
                <a:gd name="T41" fmla="*/ 1009 h 429"/>
                <a:gd name="T42" fmla="*/ 1110 w 501"/>
                <a:gd name="T43" fmla="*/ 993 h 429"/>
                <a:gd name="T44" fmla="*/ 956 w 501"/>
                <a:gd name="T45" fmla="*/ 867 h 429"/>
                <a:gd name="T46" fmla="*/ 897 w 501"/>
                <a:gd name="T47" fmla="*/ 941 h 429"/>
                <a:gd name="T48" fmla="*/ 786 w 501"/>
                <a:gd name="T49" fmla="*/ 1012 h 429"/>
                <a:gd name="T50" fmla="*/ 786 w 501"/>
                <a:gd name="T51" fmla="*/ 1014 h 429"/>
                <a:gd name="T52" fmla="*/ 1183 w 501"/>
                <a:gd name="T53" fmla="*/ 1014 h 429"/>
                <a:gd name="T54" fmla="*/ 1183 w 501"/>
                <a:gd name="T55" fmla="*/ 1012 h 429"/>
                <a:gd name="T56" fmla="*/ 1171 w 501"/>
                <a:gd name="T57" fmla="*/ 1009 h 429"/>
                <a:gd name="T58" fmla="*/ 0 60000 65536"/>
                <a:gd name="T59" fmla="*/ 0 60000 65536"/>
                <a:gd name="T60" fmla="*/ 0 60000 65536"/>
                <a:gd name="T61" fmla="*/ 0 60000 65536"/>
                <a:gd name="T62" fmla="*/ 0 60000 65536"/>
                <a:gd name="T63" fmla="*/ 0 60000 65536"/>
                <a:gd name="T64" fmla="*/ 0 60000 65536"/>
                <a:gd name="T65" fmla="*/ 0 60000 65536"/>
                <a:gd name="T66" fmla="*/ 0 60000 65536"/>
                <a:gd name="T67" fmla="*/ 0 60000 65536"/>
                <a:gd name="T68" fmla="*/ 0 60000 65536"/>
                <a:gd name="T69" fmla="*/ 0 60000 65536"/>
                <a:gd name="T70" fmla="*/ 0 60000 65536"/>
                <a:gd name="T71" fmla="*/ 0 60000 65536"/>
                <a:gd name="T72" fmla="*/ 0 60000 65536"/>
                <a:gd name="T73" fmla="*/ 0 60000 65536"/>
                <a:gd name="T74" fmla="*/ 0 60000 65536"/>
                <a:gd name="T75" fmla="*/ 0 60000 65536"/>
                <a:gd name="T76" fmla="*/ 0 60000 65536"/>
                <a:gd name="T77" fmla="*/ 0 60000 65536"/>
                <a:gd name="T78" fmla="*/ 0 60000 65536"/>
                <a:gd name="T79" fmla="*/ 0 60000 65536"/>
                <a:gd name="T80" fmla="*/ 0 60000 65536"/>
                <a:gd name="T81" fmla="*/ 0 60000 65536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</a:gdLst>
              <a:ahLst/>
              <a:cxnLst>
                <a:cxn ang="T58">
                  <a:pos x="T0" y="T1"/>
                </a:cxn>
                <a:cxn ang="T59">
                  <a:pos x="T2" y="T3"/>
                </a:cxn>
                <a:cxn ang="T60">
                  <a:pos x="T4" y="T5"/>
                </a:cxn>
                <a:cxn ang="T61">
                  <a:pos x="T6" y="T7"/>
                </a:cxn>
                <a:cxn ang="T62">
                  <a:pos x="T8" y="T9"/>
                </a:cxn>
                <a:cxn ang="T63">
                  <a:pos x="T10" y="T11"/>
                </a:cxn>
                <a:cxn ang="T64">
                  <a:pos x="T12" y="T13"/>
                </a:cxn>
                <a:cxn ang="T65">
                  <a:pos x="T14" y="T15"/>
                </a:cxn>
                <a:cxn ang="T66">
                  <a:pos x="T16" y="T17"/>
                </a:cxn>
                <a:cxn ang="T67">
                  <a:pos x="T18" y="T19"/>
                </a:cxn>
                <a:cxn ang="T68">
                  <a:pos x="T20" y="T21"/>
                </a:cxn>
                <a:cxn ang="T69">
                  <a:pos x="T22" y="T23"/>
                </a:cxn>
                <a:cxn ang="T70">
                  <a:pos x="T24" y="T25"/>
                </a:cxn>
                <a:cxn ang="T71">
                  <a:pos x="T26" y="T27"/>
                </a:cxn>
                <a:cxn ang="T72">
                  <a:pos x="T28" y="T29"/>
                </a:cxn>
                <a:cxn ang="T73">
                  <a:pos x="T30" y="T31"/>
                </a:cxn>
                <a:cxn ang="T74">
                  <a:pos x="T32" y="T33"/>
                </a:cxn>
                <a:cxn ang="T75">
                  <a:pos x="T34" y="T35"/>
                </a:cxn>
                <a:cxn ang="T76">
                  <a:pos x="T36" y="T37"/>
                </a:cxn>
                <a:cxn ang="T77">
                  <a:pos x="T38" y="T39"/>
                </a:cxn>
                <a:cxn ang="T78">
                  <a:pos x="T40" y="T41"/>
                </a:cxn>
                <a:cxn ang="T79">
                  <a:pos x="T42" y="T43"/>
                </a:cxn>
                <a:cxn ang="T80">
                  <a:pos x="T44" y="T45"/>
                </a:cxn>
                <a:cxn ang="T81">
                  <a:pos x="T46" y="T47"/>
                </a:cxn>
                <a:cxn ang="T82">
                  <a:pos x="T48" y="T49"/>
                </a:cxn>
                <a:cxn ang="T83">
                  <a:pos x="T50" y="T51"/>
                </a:cxn>
                <a:cxn ang="T84">
                  <a:pos x="T52" y="T53"/>
                </a:cxn>
                <a:cxn ang="T85">
                  <a:pos x="T54" y="T55"/>
                </a:cxn>
                <a:cxn ang="T86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  <p:sp>
          <p:nvSpPr>
            <p:cNvPr id="308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404 w 937"/>
                <a:gd name="T1" fmla="*/ 321 h 326"/>
                <a:gd name="T2" fmla="*/ 184 w 937"/>
                <a:gd name="T3" fmla="*/ 210 h 326"/>
                <a:gd name="T4" fmla="*/ 295 w 937"/>
                <a:gd name="T5" fmla="*/ 125 h 326"/>
                <a:gd name="T6" fmla="*/ 439 w 937"/>
                <a:gd name="T7" fmla="*/ 236 h 326"/>
                <a:gd name="T8" fmla="*/ 598 w 937"/>
                <a:gd name="T9" fmla="*/ 236 h 326"/>
                <a:gd name="T10" fmla="*/ 302 w 937"/>
                <a:gd name="T11" fmla="*/ 0 h 326"/>
                <a:gd name="T12" fmla="*/ 28 w 937"/>
                <a:gd name="T13" fmla="*/ 222 h 326"/>
                <a:gd name="T14" fmla="*/ 246 w 937"/>
                <a:gd name="T15" fmla="*/ 432 h 326"/>
                <a:gd name="T16" fmla="*/ 465 w 937"/>
                <a:gd name="T17" fmla="*/ 553 h 326"/>
                <a:gd name="T18" fmla="*/ 321 w 937"/>
                <a:gd name="T19" fmla="*/ 645 h 326"/>
                <a:gd name="T20" fmla="*/ 158 w 937"/>
                <a:gd name="T21" fmla="*/ 508 h 326"/>
                <a:gd name="T22" fmla="*/ 2 w 937"/>
                <a:gd name="T23" fmla="*/ 508 h 326"/>
                <a:gd name="T24" fmla="*/ 317 w 937"/>
                <a:gd name="T25" fmla="*/ 770 h 326"/>
                <a:gd name="T26" fmla="*/ 621 w 937"/>
                <a:gd name="T27" fmla="*/ 534 h 326"/>
                <a:gd name="T28" fmla="*/ 404 w 937"/>
                <a:gd name="T29" fmla="*/ 321 h 326"/>
                <a:gd name="T30" fmla="*/ 1278 w 937"/>
                <a:gd name="T31" fmla="*/ 286 h 326"/>
                <a:gd name="T32" fmla="*/ 1278 w 937"/>
                <a:gd name="T33" fmla="*/ 286 h 326"/>
                <a:gd name="T34" fmla="*/ 1118 w 937"/>
                <a:gd name="T35" fmla="*/ 205 h 326"/>
                <a:gd name="T36" fmla="*/ 884 w 937"/>
                <a:gd name="T37" fmla="*/ 482 h 326"/>
                <a:gd name="T38" fmla="*/ 1122 w 937"/>
                <a:gd name="T39" fmla="*/ 768 h 326"/>
                <a:gd name="T40" fmla="*/ 1283 w 937"/>
                <a:gd name="T41" fmla="*/ 685 h 326"/>
                <a:gd name="T42" fmla="*/ 1285 w 937"/>
                <a:gd name="T43" fmla="*/ 685 h 326"/>
                <a:gd name="T44" fmla="*/ 1285 w 937"/>
                <a:gd name="T45" fmla="*/ 753 h 326"/>
                <a:gd name="T46" fmla="*/ 1425 w 937"/>
                <a:gd name="T47" fmla="*/ 753 h 326"/>
                <a:gd name="T48" fmla="*/ 1425 w 937"/>
                <a:gd name="T49" fmla="*/ 19 h 326"/>
                <a:gd name="T50" fmla="*/ 1278 w 937"/>
                <a:gd name="T51" fmla="*/ 19 h 326"/>
                <a:gd name="T52" fmla="*/ 1278 w 937"/>
                <a:gd name="T53" fmla="*/ 286 h 326"/>
                <a:gd name="T54" fmla="*/ 1158 w 937"/>
                <a:gd name="T55" fmla="*/ 657 h 326"/>
                <a:gd name="T56" fmla="*/ 1030 w 937"/>
                <a:gd name="T57" fmla="*/ 487 h 326"/>
                <a:gd name="T58" fmla="*/ 1158 w 937"/>
                <a:gd name="T59" fmla="*/ 317 h 326"/>
                <a:gd name="T60" fmla="*/ 1283 w 937"/>
                <a:gd name="T61" fmla="*/ 484 h 326"/>
                <a:gd name="T62" fmla="*/ 1158 w 937"/>
                <a:gd name="T63" fmla="*/ 657 h 326"/>
                <a:gd name="T64" fmla="*/ 1751 w 937"/>
                <a:gd name="T65" fmla="*/ 205 h 326"/>
                <a:gd name="T66" fmla="*/ 1479 w 937"/>
                <a:gd name="T67" fmla="*/ 487 h 326"/>
                <a:gd name="T68" fmla="*/ 1751 w 937"/>
                <a:gd name="T69" fmla="*/ 768 h 326"/>
                <a:gd name="T70" fmla="*/ 1999 w 937"/>
                <a:gd name="T71" fmla="*/ 588 h 326"/>
                <a:gd name="T72" fmla="*/ 1871 w 937"/>
                <a:gd name="T73" fmla="*/ 588 h 326"/>
                <a:gd name="T74" fmla="*/ 1756 w 937"/>
                <a:gd name="T75" fmla="*/ 657 h 326"/>
                <a:gd name="T76" fmla="*/ 1623 w 937"/>
                <a:gd name="T77" fmla="*/ 522 h 326"/>
                <a:gd name="T78" fmla="*/ 2008 w 937"/>
                <a:gd name="T79" fmla="*/ 522 h 326"/>
                <a:gd name="T80" fmla="*/ 1751 w 937"/>
                <a:gd name="T81" fmla="*/ 205 h 326"/>
                <a:gd name="T82" fmla="*/ 1623 w 937"/>
                <a:gd name="T83" fmla="*/ 430 h 326"/>
                <a:gd name="T84" fmla="*/ 1746 w 937"/>
                <a:gd name="T85" fmla="*/ 317 h 326"/>
                <a:gd name="T86" fmla="*/ 1862 w 937"/>
                <a:gd name="T87" fmla="*/ 430 h 326"/>
                <a:gd name="T88" fmla="*/ 1623 w 937"/>
                <a:gd name="T89" fmla="*/ 430 h 326"/>
                <a:gd name="T90" fmla="*/ 2068 w 937"/>
                <a:gd name="T91" fmla="*/ 753 h 326"/>
                <a:gd name="T92" fmla="*/ 2214 w 937"/>
                <a:gd name="T93" fmla="*/ 753 h 326"/>
                <a:gd name="T94" fmla="*/ 2214 w 937"/>
                <a:gd name="T95" fmla="*/ 19 h 326"/>
                <a:gd name="T96" fmla="*/ 2068 w 937"/>
                <a:gd name="T97" fmla="*/ 19 h 326"/>
                <a:gd name="T98" fmla="*/ 2068 w 937"/>
                <a:gd name="T99" fmla="*/ 753 h 326"/>
                <a:gd name="T100" fmla="*/ 676 w 937"/>
                <a:gd name="T101" fmla="*/ 753 h 326"/>
                <a:gd name="T102" fmla="*/ 822 w 937"/>
                <a:gd name="T103" fmla="*/ 753 h 326"/>
                <a:gd name="T104" fmla="*/ 822 w 937"/>
                <a:gd name="T105" fmla="*/ 220 h 326"/>
                <a:gd name="T106" fmla="*/ 676 w 937"/>
                <a:gd name="T107" fmla="*/ 220 h 326"/>
                <a:gd name="T108" fmla="*/ 676 w 937"/>
                <a:gd name="T109" fmla="*/ 753 h 326"/>
                <a:gd name="T110" fmla="*/ 676 w 937"/>
                <a:gd name="T111" fmla="*/ 139 h 326"/>
                <a:gd name="T112" fmla="*/ 822 w 937"/>
                <a:gd name="T113" fmla="*/ 139 h 326"/>
                <a:gd name="T114" fmla="*/ 822 w 937"/>
                <a:gd name="T115" fmla="*/ 19 h 326"/>
                <a:gd name="T116" fmla="*/ 676 w 937"/>
                <a:gd name="T117" fmla="*/ 19 h 326"/>
                <a:gd name="T118" fmla="*/ 676 w 937"/>
                <a:gd name="T119" fmla="*/ 139 h 32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60000 65536"/>
                <a:gd name="T142" fmla="*/ 0 60000 65536"/>
                <a:gd name="T143" fmla="*/ 0 60000 65536"/>
                <a:gd name="T144" fmla="*/ 0 60000 65536"/>
                <a:gd name="T145" fmla="*/ 0 60000 65536"/>
                <a:gd name="T146" fmla="*/ 0 60000 65536"/>
                <a:gd name="T147" fmla="*/ 0 60000 65536"/>
                <a:gd name="T148" fmla="*/ 0 60000 65536"/>
                <a:gd name="T149" fmla="*/ 0 60000 65536"/>
                <a:gd name="T150" fmla="*/ 0 60000 65536"/>
                <a:gd name="T151" fmla="*/ 0 60000 65536"/>
                <a:gd name="T152" fmla="*/ 0 60000 65536"/>
                <a:gd name="T153" fmla="*/ 0 60000 65536"/>
                <a:gd name="T154" fmla="*/ 0 60000 65536"/>
                <a:gd name="T155" fmla="*/ 0 60000 65536"/>
                <a:gd name="T156" fmla="*/ 0 60000 65536"/>
                <a:gd name="T157" fmla="*/ 0 60000 65536"/>
                <a:gd name="T158" fmla="*/ 0 60000 65536"/>
                <a:gd name="T159" fmla="*/ 0 60000 65536"/>
                <a:gd name="T160" fmla="*/ 0 60000 65536"/>
                <a:gd name="T161" fmla="*/ 0 60000 65536"/>
                <a:gd name="T162" fmla="*/ 0 60000 65536"/>
                <a:gd name="T163" fmla="*/ 0 60000 65536"/>
                <a:gd name="T164" fmla="*/ 0 60000 65536"/>
                <a:gd name="T165" fmla="*/ 0 60000 65536"/>
                <a:gd name="T166" fmla="*/ 0 60000 65536"/>
                <a:gd name="T167" fmla="*/ 0 60000 65536"/>
                <a:gd name="T168" fmla="*/ 0 60000 65536"/>
                <a:gd name="T169" fmla="*/ 0 60000 65536"/>
                <a:gd name="T170" fmla="*/ 0 60000 65536"/>
                <a:gd name="T171" fmla="*/ 0 60000 65536"/>
                <a:gd name="T172" fmla="*/ 0 60000 65536"/>
                <a:gd name="T173" fmla="*/ 0 60000 65536"/>
                <a:gd name="T174" fmla="*/ 0 60000 65536"/>
                <a:gd name="T175" fmla="*/ 0 60000 65536"/>
                <a:gd name="T176" fmla="*/ 0 60000 65536"/>
                <a:gd name="T177" fmla="*/ 0 60000 65536"/>
                <a:gd name="T178" fmla="*/ 0 60000 65536"/>
                <a:gd name="T179" fmla="*/ 0 60000 65536"/>
              </a:gdLst>
              <a:ahLst/>
              <a:cxnLst>
                <a:cxn ang="T120">
                  <a:pos x="T0" y="T1"/>
                </a:cxn>
                <a:cxn ang="T121">
                  <a:pos x="T2" y="T3"/>
                </a:cxn>
                <a:cxn ang="T122">
                  <a:pos x="T4" y="T5"/>
                </a:cxn>
                <a:cxn ang="T123">
                  <a:pos x="T6" y="T7"/>
                </a:cxn>
                <a:cxn ang="T124">
                  <a:pos x="T8" y="T9"/>
                </a:cxn>
                <a:cxn ang="T125">
                  <a:pos x="T10" y="T11"/>
                </a:cxn>
                <a:cxn ang="T126">
                  <a:pos x="T12" y="T13"/>
                </a:cxn>
                <a:cxn ang="T127">
                  <a:pos x="T14" y="T15"/>
                </a:cxn>
                <a:cxn ang="T128">
                  <a:pos x="T16" y="T17"/>
                </a:cxn>
                <a:cxn ang="T129">
                  <a:pos x="T18" y="T19"/>
                </a:cxn>
                <a:cxn ang="T130">
                  <a:pos x="T20" y="T21"/>
                </a:cxn>
                <a:cxn ang="T131">
                  <a:pos x="T22" y="T23"/>
                </a:cxn>
                <a:cxn ang="T132">
                  <a:pos x="T24" y="T25"/>
                </a:cxn>
                <a:cxn ang="T133">
                  <a:pos x="T26" y="T27"/>
                </a:cxn>
                <a:cxn ang="T134">
                  <a:pos x="T28" y="T29"/>
                </a:cxn>
                <a:cxn ang="T135">
                  <a:pos x="T30" y="T31"/>
                </a:cxn>
                <a:cxn ang="T136">
                  <a:pos x="T32" y="T33"/>
                </a:cxn>
                <a:cxn ang="T137">
                  <a:pos x="T34" y="T35"/>
                </a:cxn>
                <a:cxn ang="T138">
                  <a:pos x="T36" y="T37"/>
                </a:cxn>
                <a:cxn ang="T139">
                  <a:pos x="T38" y="T39"/>
                </a:cxn>
                <a:cxn ang="T140">
                  <a:pos x="T40" y="T41"/>
                </a:cxn>
                <a:cxn ang="T141">
                  <a:pos x="T42" y="T43"/>
                </a:cxn>
                <a:cxn ang="T142">
                  <a:pos x="T44" y="T45"/>
                </a:cxn>
                <a:cxn ang="T143">
                  <a:pos x="T46" y="T47"/>
                </a:cxn>
                <a:cxn ang="T144">
                  <a:pos x="T48" y="T49"/>
                </a:cxn>
                <a:cxn ang="T145">
                  <a:pos x="T50" y="T51"/>
                </a:cxn>
                <a:cxn ang="T146">
                  <a:pos x="T52" y="T53"/>
                </a:cxn>
                <a:cxn ang="T147">
                  <a:pos x="T54" y="T55"/>
                </a:cxn>
                <a:cxn ang="T148">
                  <a:pos x="T56" y="T57"/>
                </a:cxn>
                <a:cxn ang="T149">
                  <a:pos x="T58" y="T59"/>
                </a:cxn>
                <a:cxn ang="T150">
                  <a:pos x="T60" y="T61"/>
                </a:cxn>
                <a:cxn ang="T151">
                  <a:pos x="T62" y="T63"/>
                </a:cxn>
                <a:cxn ang="T152">
                  <a:pos x="T64" y="T65"/>
                </a:cxn>
                <a:cxn ang="T153">
                  <a:pos x="T66" y="T67"/>
                </a:cxn>
                <a:cxn ang="T154">
                  <a:pos x="T68" y="T69"/>
                </a:cxn>
                <a:cxn ang="T155">
                  <a:pos x="T70" y="T71"/>
                </a:cxn>
                <a:cxn ang="T156">
                  <a:pos x="T72" y="T73"/>
                </a:cxn>
                <a:cxn ang="T157">
                  <a:pos x="T74" y="T75"/>
                </a:cxn>
                <a:cxn ang="T158">
                  <a:pos x="T76" y="T77"/>
                </a:cxn>
                <a:cxn ang="T159">
                  <a:pos x="T78" y="T79"/>
                </a:cxn>
                <a:cxn ang="T160">
                  <a:pos x="T80" y="T81"/>
                </a:cxn>
                <a:cxn ang="T161">
                  <a:pos x="T82" y="T83"/>
                </a:cxn>
                <a:cxn ang="T162">
                  <a:pos x="T84" y="T85"/>
                </a:cxn>
                <a:cxn ang="T163">
                  <a:pos x="T86" y="T87"/>
                </a:cxn>
                <a:cxn ang="T164">
                  <a:pos x="T88" y="T89"/>
                </a:cxn>
                <a:cxn ang="T165">
                  <a:pos x="T90" y="T91"/>
                </a:cxn>
                <a:cxn ang="T166">
                  <a:pos x="T92" y="T93"/>
                </a:cxn>
                <a:cxn ang="T167">
                  <a:pos x="T94" y="T95"/>
                </a:cxn>
                <a:cxn ang="T168">
                  <a:pos x="T96" y="T97"/>
                </a:cxn>
                <a:cxn ang="T169">
                  <a:pos x="T98" y="T99"/>
                </a:cxn>
                <a:cxn ang="T170">
                  <a:pos x="T100" y="T101"/>
                </a:cxn>
                <a:cxn ang="T171">
                  <a:pos x="T102" y="T103"/>
                </a:cxn>
                <a:cxn ang="T172">
                  <a:pos x="T104" y="T105"/>
                </a:cxn>
                <a:cxn ang="T173">
                  <a:pos x="T106" y="T107"/>
                </a:cxn>
                <a:cxn ang="T174">
                  <a:pos x="T108" y="T109"/>
                </a:cxn>
                <a:cxn ang="T175">
                  <a:pos x="T110" y="T111"/>
                </a:cxn>
                <a:cxn ang="T176">
                  <a:pos x="T112" y="T113"/>
                </a:cxn>
                <a:cxn ang="T177">
                  <a:pos x="T114" y="T115"/>
                </a:cxn>
                <a:cxn ang="T178">
                  <a:pos x="T116" y="T117"/>
                </a:cxn>
                <a:cxn ang="T179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eaLnBrk="0" fontAlgn="base" hangingPunct="0">
                <a:spcBef>
                  <a:spcPct val="0"/>
                </a:spcBef>
                <a:spcAft>
                  <a:spcPct val="0"/>
                </a:spcAft>
              </a:pPr>
              <a:endParaRPr lang="fr-FR">
                <a:solidFill>
                  <a:srgbClr val="000000"/>
                </a:solidFill>
                <a:ea typeface="MS PGothic" panose="020B0600070205080204" pitchFamily="34" charset="-128"/>
              </a:endParaRPr>
            </a:p>
          </p:txBody>
        </p:sp>
      </p:grpSp>
      <p:cxnSp>
        <p:nvCxnSpPr>
          <p:cNvPr id="49" name="Straight Connector 48"/>
          <p:cNvCxnSpPr/>
          <p:nvPr/>
        </p:nvCxnSpPr>
        <p:spPr>
          <a:xfrm>
            <a:off x="647700" y="6381750"/>
            <a:ext cx="7993063" cy="0"/>
          </a:xfrm>
          <a:prstGeom prst="line">
            <a:avLst/>
          </a:prstGeom>
          <a:ln w="3175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25"/>
    </p:custDataLst>
    <p:extLst>
      <p:ext uri="{BB962C8B-B14F-4D97-AF65-F5344CB8AC3E}">
        <p14:creationId xmlns:p14="http://schemas.microsoft.com/office/powerpoint/2010/main" val="105077203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7" r:id="rId22"/>
  </p:sldLayoutIdLst>
  <p:hf sldNum="0" hdr="0" dt="0"/>
  <p:txStyles>
    <p:titleStyle>
      <a:lvl1pPr algn="l" rtl="0" fontAlgn="base">
        <a:spcBef>
          <a:spcPct val="0"/>
        </a:spcBef>
        <a:spcAft>
          <a:spcPct val="0"/>
        </a:spcAft>
        <a:defRPr sz="3000" b="1" kern="1200">
          <a:solidFill>
            <a:srgbClr val="E64B00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 b="1">
          <a:solidFill>
            <a:srgbClr val="E64B00"/>
          </a:solidFill>
          <a:latin typeface="Arial" panose="020B0604020202020204" pitchFamily="34" charset="0"/>
        </a:defRPr>
      </a:lvl9pPr>
    </p:titleStyle>
    <p:bodyStyle>
      <a:lvl1pPr algn="l" rtl="0" fontAlgn="base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177800" indent="-177800" algn="l" rtl="0" fontAlgn="base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9388" algn="l" rtl="0" fontAlgn="base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34988" indent="-177800" algn="l" rtl="0" fontAlgn="base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9388" algn="l" rtl="0" fontAlgn="base">
        <a:spcBef>
          <a:spcPts val="400"/>
        </a:spcBef>
        <a:spcAft>
          <a:spcPct val="0"/>
        </a:spcAft>
        <a:buClr>
          <a:srgbClr val="E64B00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/>
              <a:t>Fim de paradas causadas por componentes obsoletos 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4294967295"/>
          </p:nvPr>
        </p:nvSpPr>
        <p:spPr>
          <a:xfrm>
            <a:off x="651885" y="1435100"/>
            <a:ext cx="7997825" cy="307975"/>
          </a:xfrm>
        </p:spPr>
        <p:txBody>
          <a:bodyPr vert="horz" lIns="0" tIns="0" rIns="0" bIns="0" rtlCol="0">
            <a:spAutoFit/>
          </a:bodyPr>
          <a:lstStyle/>
          <a:p>
            <a:r>
              <a:rPr lang="en-US" altLang="fr-FR" dirty="0"/>
              <a:t>Conversão do PLC Siemens S5 para S7</a:t>
            </a: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r>
              <a:rPr dirty="0"/>
              <a:t>Valor: Obsolescência</a:t>
            </a:r>
            <a:endParaRPr lang="pt-BR" dirty="0"/>
          </a:p>
          <a:p>
            <a:r>
              <a:rPr dirty="0"/>
              <a:t>Equipamento: Sopradoras Séries 1 (SBO 2, SBO 4, SBO 6, SBO 10, SBO 16, SBO 24, SBO 40)</a:t>
            </a:r>
            <a:endParaRPr lang="pt-BR" dirty="0"/>
          </a:p>
          <a:p>
            <a:r>
              <a:rPr dirty="0"/>
              <a:t>Catálogo código: 423</a:t>
            </a: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buClr>
                <a:schemeClr val="accent4"/>
              </a:buClr>
            </a:pPr>
            <a:endParaRPr lang="en-US" sz="100" dirty="0" err="1">
              <a:solidFill>
                <a:srgbClr val="FFFFFF"/>
              </a:solidFill>
            </a:endParaRPr>
          </a:p>
        </p:txBody>
      </p:sp>
      <p:graphicFrame>
        <p:nvGraphicFramePr>
          <p:cNvPr id="8" name="Group 188"/>
          <p:cNvGraphicFramePr>
            <a:graphicFrameLocks noGrp="1"/>
          </p:cNvGraphicFramePr>
          <p:nvPr>
            <p:extLst/>
          </p:nvPr>
        </p:nvGraphicFramePr>
        <p:xfrm>
          <a:off x="651885" y="1743075"/>
          <a:ext cx="7997390" cy="399018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+mn-lt"/>
                        </a:rPr>
                        <a:t>VALOR E VANTAGENS</a:t>
                      </a:r>
                      <a:endParaRPr kumimoji="0" lang="pt-BR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+mn-lt"/>
                        <a:ea typeface="MS PGothic" pitchFamily="34" charset="-128"/>
                        <a:cs typeface="+mn-cs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</a:rPr>
                        <a:t>DESCRIÇÃO</a:t>
                      </a:r>
                      <a:endParaRPr kumimoji="0" lang="pt-BR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234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/>
                        <a:t>Desde 2014, Siemens deixou de produzir componentes S5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/>
                        <a:t>Antecipar esta modernização para evitar prováveis falhas causando a parada de seu equipamento </a:t>
                      </a:r>
                      <a:r>
                        <a:rPr lang="en-US" sz="1200" b="1" dirty="0">
                          <a:solidFill>
                            <a:schemeClr val="accent4"/>
                          </a:solidFill>
                          <a:latin typeface="+mn-lt"/>
                        </a:rPr>
                        <a:t>durante mais de 10 semanas</a:t>
                      </a:r>
                      <a:r>
                        <a:rPr lang="en-US" sz="1200" b="0" dirty="0"/>
                        <a:t> (tempo médio para efetuar as alterações no software e no hardware) 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/>
                        <a:t>A conversão dos componentes S5 para S7 (hardware e software), efetuada pelos engenheiros da Sidel, lhe permite manter sua máquina modernizável seja qual for a evolução de que necessite futuramente.</a:t>
                      </a:r>
                    </a:p>
                    <a:p>
                      <a:pPr marL="182563" indent="-182563"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Font typeface="Wingdings" pitchFamily="2" charset="2"/>
                        <a:buChar char="§"/>
                      </a:pPr>
                      <a:r>
                        <a:rPr lang="en-US" sz="1200" b="0" dirty="0"/>
                        <a:t>Para garantir uma perfeita conversão do software para a nova versão S7, esta última é testada em banco de ensaio antes de ser instalada na máquina</a:t>
                      </a:r>
                    </a:p>
                  </a:txBody>
                  <a:tcPr marL="108011" marR="108011" marT="72000" marB="72000" horzOverflow="overflow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6350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Novo software de programação S7, concebido para opções específicas fundadas no equipamento 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Os componentes S7 são montados e conectados pela Sidel a fim de poupar tempo a sua fábrica</a:t>
                      </a:r>
                    </a:p>
                    <a:p>
                      <a:pPr marL="182563" marR="0" lvl="0" indent="-182563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+mn-lt"/>
                        </a:rPr>
                        <a:t>Para a SBO integrando um pirômetro, existe uma nova visualização LCD compatível </a:t>
                      </a: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2" name="Picture 11" descr="S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48164" y="3825044"/>
            <a:ext cx="1503515" cy="13781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Rechteck 11">
            <a:extLst>
              <a:ext uri="{FF2B5EF4-FFF2-40B4-BE49-F238E27FC236}">
                <a16:creationId xmlns:a16="http://schemas.microsoft.com/office/drawing/2014/main" id="{639FBEC3-29C5-4B9A-ACEA-095D75CFC22F}"/>
              </a:ext>
            </a:extLst>
          </p:cNvPr>
          <p:cNvSpPr/>
          <p:nvPr/>
        </p:nvSpPr>
        <p:spPr>
          <a:xfrm>
            <a:off x="4768071" y="1743075"/>
            <a:ext cx="3872692" cy="396123"/>
          </a:xfrm>
          <a:prstGeom prst="rect">
            <a:avLst/>
          </a:prstGeom>
          <a:solidFill>
            <a:schemeClr val="accent4"/>
          </a:solidFill>
          <a:ln w="1270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08000" tIns="72000" rIns="108000" bIns="72000" anchor="ctr"/>
          <a:lstStyle>
            <a:lvl1pPr marL="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pPr marL="190500" lvl="0" indent="-190500" fontAlgn="base">
              <a:spcBef>
                <a:spcPts val="300"/>
              </a:spcBef>
              <a:buClr>
                <a:schemeClr val="folHlink"/>
              </a:buClr>
            </a:pPr>
            <a:r>
              <a:rPr lang="de-CH" altLang="de-DE" sz="1400" b="1" noProof="1">
                <a:solidFill>
                  <a:schemeClr val="bg1"/>
                </a:solidFill>
                <a:latin typeface="Arial" charset="0"/>
              </a:rPr>
              <a:t>DESCRIÇÃO</a:t>
            </a:r>
            <a:endParaRPr lang="pt-BR" altLang="de-DE" sz="1400" dirty="0">
              <a:solidFill>
                <a:schemeClr val="bg1"/>
              </a:solidFill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9578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3"/>
  <p:tag name="ARTICULATE_PROJECT_OPEN" val="0"/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_NewSidel_Template_4x3_with add layouts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108000" tIns="72000" rIns="108000" bIns="72000" numCol="1" spcCol="0" rtlCol="0" fromWordArt="0" anchor="ctr" anchorCtr="0" forceAA="0" compatLnSpc="1">
        <a:prstTxWarp prst="textNoShape">
          <a:avLst/>
        </a:prstTxWarp>
        <a:noAutofit/>
      </a:bodyPr>
      <a:lstStyle>
        <a:defPPr>
          <a:defRPr sz="2000"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>
          <a:defRPr sz="2000"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NewSidel_Template_4x3_v10_FINAL.potx" id="{6B388DF2-1B4D-4AB9-B9B5-FAFCF51DED0E}" vid="{83DBA8D9-CEC6-4E0F-89EE-7CD510D47F2C}"/>
    </a:ext>
  </a:extLst>
</a:theme>
</file>

<file path=ppt/theme/theme2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Sidel_color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_fon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NewSidel_Template_4x3_v11_FINAL</Template>
  <TotalTime>0</TotalTime>
  <Words>197</Words>
  <Application>Microsoft Office PowerPoint</Application>
  <PresentationFormat>Affichage à l'écran (4:3)</PresentationFormat>
  <Paragraphs>15</Paragraphs>
  <Slides>1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MS PGothic</vt:lpstr>
      <vt:lpstr>Arial</vt:lpstr>
      <vt:lpstr>Wingdings</vt:lpstr>
      <vt:lpstr>1_NewSidel_Template_4x3_with add layouts</vt:lpstr>
      <vt:lpstr>think-cell Folie</vt:lpstr>
      <vt:lpstr>Fim de paradas causadas por componentes obsoletos  </vt:lpstr>
    </vt:vector>
  </TitlesOfParts>
  <Company>Sidel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Increase PCC processing power</dc:title>
  <dc:creator>Sorega, Dan</dc:creator>
  <cp:lastModifiedBy>Sorega, Dan</cp:lastModifiedBy>
  <cp:revision>6</cp:revision>
  <dcterms:created xsi:type="dcterms:W3CDTF">2018-04-10T08:59:12Z</dcterms:created>
  <dcterms:modified xsi:type="dcterms:W3CDTF">2018-04-11T14:01:52Z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1F47552F-2D7C-4099-8EF3-419AFDBA81FA</vt:lpwstr>
  </property>
  <property fmtid="{D5CDD505-2E9C-101B-9397-08002B2CF9AE}" pid="3" name="ArticulatePath">
    <vt:lpwstr>Sidel_Template_4x3_opt</vt:lpwstr>
  </property>
  <property fmtid="{D5CDD505-2E9C-101B-9397-08002B2CF9AE}" pid="4" name="MSIP_Label_e35bb0a3-90cf-41a8-939e-500b35438edf_Enabled">
    <vt:lpwstr>True</vt:lpwstr>
  </property>
  <property fmtid="{D5CDD505-2E9C-101B-9397-08002B2CF9AE}" pid="5" name="MSIP_Label_e35bb0a3-90cf-41a8-939e-500b35438edf_SiteId">
    <vt:lpwstr>2390cbd1-e663-4321-bc93-ba298637ce52</vt:lpwstr>
  </property>
  <property fmtid="{D5CDD505-2E9C-101B-9397-08002B2CF9AE}" pid="6" name="MSIP_Label_e35bb0a3-90cf-41a8-939e-500b35438edf_Ref">
    <vt:lpwstr>https://api.informationprotection.azure.com/api/2390cbd1-e663-4321-bc93-ba298637ce52</vt:lpwstr>
  </property>
  <property fmtid="{D5CDD505-2E9C-101B-9397-08002B2CF9AE}" pid="7" name="MSIP_Label_e35bb0a3-90cf-41a8-939e-500b35438edf_SetBy">
    <vt:lpwstr>107200@sidel.com</vt:lpwstr>
  </property>
  <property fmtid="{D5CDD505-2E9C-101B-9397-08002B2CF9AE}" pid="8" name="MSIP_Label_e35bb0a3-90cf-41a8-939e-500b35438edf_SetDate">
    <vt:lpwstr>2018-04-10T10:59:34.3671323+02:00</vt:lpwstr>
  </property>
  <property fmtid="{D5CDD505-2E9C-101B-9397-08002B2CF9AE}" pid="9" name="MSIP_Label_e35bb0a3-90cf-41a8-939e-500b35438edf_Name">
    <vt:lpwstr>Sidel-Confidential</vt:lpwstr>
  </property>
  <property fmtid="{D5CDD505-2E9C-101B-9397-08002B2CF9AE}" pid="10" name="MSIP_Label_e35bb0a3-90cf-41a8-939e-500b35438edf_Application">
    <vt:lpwstr>Microsoft Azure Information Protection</vt:lpwstr>
  </property>
  <property fmtid="{D5CDD505-2E9C-101B-9397-08002B2CF9AE}" pid="11" name="MSIP_Label_e35bb0a3-90cf-41a8-939e-500b35438edf_Extended_MSFT_Method">
    <vt:lpwstr>Automatic</vt:lpwstr>
  </property>
  <property fmtid="{D5CDD505-2E9C-101B-9397-08002B2CF9AE}" pid="12" name="MSIP_Label_06263584-a2fa-494a-b6ac-a3eeadb86bd0_Enabled">
    <vt:lpwstr>True</vt:lpwstr>
  </property>
  <property fmtid="{D5CDD505-2E9C-101B-9397-08002B2CF9AE}" pid="13" name="MSIP_Label_06263584-a2fa-494a-b6ac-a3eeadb86bd0_SiteId">
    <vt:lpwstr>2390cbd1-e663-4321-bc93-ba298637ce52</vt:lpwstr>
  </property>
  <property fmtid="{D5CDD505-2E9C-101B-9397-08002B2CF9AE}" pid="14" name="MSIP_Label_06263584-a2fa-494a-b6ac-a3eeadb86bd0_Ref">
    <vt:lpwstr>https://api.informationprotection.azure.com/api/2390cbd1-e663-4321-bc93-ba298637ce52</vt:lpwstr>
  </property>
  <property fmtid="{D5CDD505-2E9C-101B-9397-08002B2CF9AE}" pid="15" name="MSIP_Label_06263584-a2fa-494a-b6ac-a3eeadb86bd0_SetBy">
    <vt:lpwstr>107200@sidel.com</vt:lpwstr>
  </property>
  <property fmtid="{D5CDD505-2E9C-101B-9397-08002B2CF9AE}" pid="16" name="MSIP_Label_06263584-a2fa-494a-b6ac-a3eeadb86bd0_SetDate">
    <vt:lpwstr>2018-04-10T10:59:34.3671323+02:00</vt:lpwstr>
  </property>
  <property fmtid="{D5CDD505-2E9C-101B-9397-08002B2CF9AE}" pid="17" name="MSIP_Label_06263584-a2fa-494a-b6ac-a3eeadb86bd0_Name">
    <vt:lpwstr>Internal</vt:lpwstr>
  </property>
  <property fmtid="{D5CDD505-2E9C-101B-9397-08002B2CF9AE}" pid="18" name="MSIP_Label_06263584-a2fa-494a-b6ac-a3eeadb86bd0_Application">
    <vt:lpwstr>Microsoft Azure Information Protection</vt:lpwstr>
  </property>
  <property fmtid="{D5CDD505-2E9C-101B-9397-08002B2CF9AE}" pid="19" name="MSIP_Label_06263584-a2fa-494a-b6ac-a3eeadb86bd0_Extended_MSFT_Method">
    <vt:lpwstr>Automatic</vt:lpwstr>
  </property>
  <property fmtid="{D5CDD505-2E9C-101B-9397-08002B2CF9AE}" pid="20" name="MSIP_Label_06263584-a2fa-494a-b6ac-a3eeadb86bd0_Parent">
    <vt:lpwstr>e35bb0a3-90cf-41a8-939e-500b35438edf</vt:lpwstr>
  </property>
  <property fmtid="{D5CDD505-2E9C-101B-9397-08002B2CF9AE}" pid="21" name="Sensitivity">
    <vt:lpwstr>Sidel-Confidential Internal</vt:lpwstr>
  </property>
</Properties>
</file>