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60388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7921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8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2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7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94819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7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9949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639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5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89681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437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328843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24 July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505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 </a:t>
            </a:r>
            <a:r>
              <a:rPr lang="en-US" dirty="0"/>
              <a:t>bottle for sensitive products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 smtClean="0"/>
              <a:t>HR </a:t>
            </a:r>
            <a:r>
              <a:rPr lang="en-US" altLang="fr-FR" dirty="0"/>
              <a:t>Kit on Series2</a:t>
            </a:r>
            <a:endParaRPr lang="en-US" altLang="fr-F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lang="en-US" dirty="0">
                <a:solidFill>
                  <a:srgbClr val="000000"/>
                </a:solidFill>
              </a:rPr>
              <a:t>Value: </a:t>
            </a:r>
            <a:r>
              <a:rPr lang="en-US" dirty="0" smtClean="0">
                <a:solidFill>
                  <a:srgbClr val="000000"/>
                </a:solidFill>
              </a:rPr>
              <a:t>Flexibility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Equipment: </a:t>
            </a:r>
            <a:r>
              <a:rPr lang="en-US" dirty="0" smtClean="0">
                <a:solidFill>
                  <a:srgbClr val="000000"/>
                </a:solidFill>
              </a:rPr>
              <a:t>Series </a:t>
            </a:r>
            <a:r>
              <a:rPr lang="en-US" dirty="0">
                <a:solidFill>
                  <a:srgbClr val="000000"/>
                </a:solidFill>
              </a:rPr>
              <a:t>2 blowers</a:t>
            </a:r>
          </a:p>
          <a:p>
            <a:r>
              <a:rPr lang="en-US" dirty="0">
                <a:solidFill>
                  <a:srgbClr val="000000"/>
                </a:solidFill>
              </a:rPr>
              <a:t>Catalogue code: </a:t>
            </a:r>
            <a:r>
              <a:rPr lang="en-US" dirty="0" smtClean="0">
                <a:solidFill>
                  <a:srgbClr val="000000"/>
                </a:solidFill>
              </a:rPr>
              <a:t>511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48869"/>
              </p:ext>
            </p:extLst>
          </p:nvPr>
        </p:nvGraphicFramePr>
        <p:xfrm>
          <a:off x="651885" y="1743075"/>
          <a:ext cx="7997390" cy="4090380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baseline="0" dirty="0" smtClean="0"/>
                        <a:t>H.R. (Heat </a:t>
                      </a:r>
                      <a:r>
                        <a:rPr lang="en-US" sz="1200" b="0" baseline="0" dirty="0" err="1" smtClean="0"/>
                        <a:t>Rresistant</a:t>
                      </a:r>
                      <a:r>
                        <a:rPr lang="en-US" sz="1200" b="0" baseline="0" dirty="0" smtClean="0"/>
                        <a:t>) option allows the manufacture of bottles being able to be subjected to the following particular constraints:</a:t>
                      </a:r>
                    </a:p>
                    <a:p>
                      <a:pPr marL="357188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Hot filling (up to 88 °C) without deformation.</a:t>
                      </a:r>
                    </a:p>
                    <a:p>
                      <a:pPr marL="357188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Conditioning</a:t>
                      </a:r>
                    </a:p>
                    <a:p>
                      <a:pPr marL="357188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Refill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1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altLang="fr-FR" sz="1200" b="0" baseline="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The process which provides the bottles with these properties is known as ‘</a:t>
                      </a:r>
                      <a:r>
                        <a:rPr lang="en-GB" altLang="fr-FR" sz="1200" b="0" baseline="0" noProof="0" dirty="0" err="1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thermofixing</a:t>
                      </a:r>
                      <a:r>
                        <a:rPr lang="en-GB" altLang="fr-FR" sz="1200" b="0" baseline="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’.</a:t>
                      </a:r>
                    </a:p>
                    <a:p>
                      <a:pPr marL="182563" marR="0" lvl="1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altLang="fr-FR" sz="1200" b="0" baseline="0" noProof="0" dirty="0" err="1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Thermofixing</a:t>
                      </a:r>
                      <a:r>
                        <a:rPr lang="en-GB" altLang="fr-FR" sz="1200" b="0" baseline="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increases the crystallinity of the article being produced and is obtained by associating the following two processes: </a:t>
                      </a:r>
                    </a:p>
                    <a:p>
                      <a:pPr marL="357188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alt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Bi-orientation: the standard mechanical process by which a heated preform is stretched and blown.</a:t>
                      </a:r>
                    </a:p>
                    <a:p>
                      <a:pPr marL="357188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alt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Heated </a:t>
                      </a:r>
                      <a:r>
                        <a:rPr kumimoji="0" lang="en-GB" altLang="fr-FR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molds</a:t>
                      </a:r>
                      <a:r>
                        <a:rPr kumimoji="0" lang="en-GB" alt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an optional thermic process which reduces the tensile stress produced in the articles by the bi-orientation process.</a:t>
                      </a:r>
                    </a:p>
                    <a:p>
                      <a:pPr marL="182563" marR="0" lvl="1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altLang="fr-FR" sz="1200" b="0" baseline="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altLang="fr-FR" sz="1200" b="0" baseline="0" noProof="0" dirty="0" err="1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thermofixing</a:t>
                      </a:r>
                      <a:r>
                        <a:rPr lang="en-GB" altLang="fr-FR" sz="1200" b="0" baseline="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process, i.e. the HR option, requires specific machine settings according to the bottle being produced:</a:t>
                      </a:r>
                    </a:p>
                    <a:p>
                      <a:pPr marL="357188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alt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Higher oven temperatures: aerated spindle tips, independent cooling shields and extra infrared temperature sensors.</a:t>
                      </a:r>
                    </a:p>
                    <a:p>
                      <a:pPr marL="357188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alt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Heated </a:t>
                      </a:r>
                      <a:r>
                        <a:rPr kumimoji="0" lang="en-GB" altLang="fr-FR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molds</a:t>
                      </a:r>
                      <a:r>
                        <a:rPr kumimoji="0" lang="en-GB" alt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a regulated oil circuit, interface panel and special rotary unions.</a:t>
                      </a:r>
                    </a:p>
                    <a:p>
                      <a:pPr marL="357188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alt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Rapid item cooling and </a:t>
                      </a:r>
                      <a:r>
                        <a:rPr kumimoji="0" lang="en-GB" altLang="fr-FR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mold</a:t>
                      </a:r>
                      <a:r>
                        <a:rPr kumimoji="0" lang="en-GB" alt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release assistance: air sweep system and 4-stroke nozzle </a:t>
                      </a:r>
                      <a:endParaRPr kumimoji="0" lang="en-US" altLang="fr-FR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t="3845" r="676"/>
          <a:stretch>
            <a:fillRect/>
          </a:stretch>
        </p:blipFill>
        <p:spPr bwMode="auto">
          <a:xfrm>
            <a:off x="1685964" y="3789040"/>
            <a:ext cx="1656184" cy="174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200</Words>
  <Application>Microsoft Office PowerPoint</Application>
  <PresentationFormat>Affichage à l'écran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16_Sidel Template 2013</vt:lpstr>
      <vt:lpstr>think-cell Folie</vt:lpstr>
      <vt:lpstr>Produce bottle for sensitive products  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hygiene level </dc:title>
  <dc:creator>Gouriou, Lydie</dc:creator>
  <cp:lastModifiedBy>Gouriou, Lydie</cp:lastModifiedBy>
  <cp:revision>3</cp:revision>
  <dcterms:created xsi:type="dcterms:W3CDTF">2014-07-24T06:59:34Z</dcterms:created>
  <dcterms:modified xsi:type="dcterms:W3CDTF">2014-07-24T07:11:36Z</dcterms:modified>
</cp:coreProperties>
</file>