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63175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76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83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15855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533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67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181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58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2079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03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hygiene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smtClean="0"/>
              <a:t>UV Rail</a:t>
            </a:r>
            <a:endParaRPr lang="en-US" altLang="fr-F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US" dirty="0">
                <a:solidFill>
                  <a:srgbClr val="000000"/>
                </a:solidFill>
              </a:rPr>
              <a:t>Value: </a:t>
            </a:r>
            <a:r>
              <a:rPr lang="en-US" dirty="0" smtClean="0">
                <a:solidFill>
                  <a:srgbClr val="000000"/>
                </a:solidFill>
              </a:rPr>
              <a:t>Product Quality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Equipment: </a:t>
            </a:r>
            <a:r>
              <a:rPr lang="en-US" dirty="0" smtClean="0">
                <a:solidFill>
                  <a:srgbClr val="000000"/>
                </a:solidFill>
              </a:rPr>
              <a:t>Series </a:t>
            </a:r>
            <a:r>
              <a:rPr lang="en-US" dirty="0">
                <a:solidFill>
                  <a:srgbClr val="000000"/>
                </a:solidFill>
              </a:rPr>
              <a:t>2 blowers</a:t>
            </a:r>
          </a:p>
          <a:p>
            <a:r>
              <a:rPr lang="en-US" dirty="0">
                <a:solidFill>
                  <a:srgbClr val="000000"/>
                </a:solidFill>
              </a:rPr>
              <a:t>Catalogue code: </a:t>
            </a:r>
            <a:r>
              <a:rPr lang="en-US" dirty="0" smtClean="0">
                <a:solidFill>
                  <a:srgbClr val="000000"/>
                </a:solidFill>
              </a:rPr>
              <a:t>548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08695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/>
                        <a:t>The rail of feeding equipped with tubes UV allows a </a:t>
                      </a:r>
                      <a:r>
                        <a:rPr lang="en-US" sz="1200" b="1" baseline="0" dirty="0" smtClean="0">
                          <a:solidFill>
                            <a:schemeClr val="accent4"/>
                          </a:solidFill>
                        </a:rPr>
                        <a:t>biological processing of the outside of the preforms </a:t>
                      </a:r>
                      <a:r>
                        <a:rPr lang="en-US" sz="1200" b="0" dirty="0" smtClean="0"/>
                        <a:t>and in particular of the neck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Replacement of the standard rail by a rail UV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9" descr="548_serie%202_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16_Sidel Template 2013</vt:lpstr>
      <vt:lpstr>think-cell Folie</vt:lpstr>
      <vt:lpstr>Increase hygiene level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 up to 40% of blowing air</dc:title>
  <dc:creator>Gouriou, Lydie</dc:creator>
  <cp:lastModifiedBy>Gouriou, Lydie</cp:lastModifiedBy>
  <cp:revision>2</cp:revision>
  <dcterms:created xsi:type="dcterms:W3CDTF">2014-07-16T10:12:04Z</dcterms:created>
  <dcterms:modified xsi:type="dcterms:W3CDTF">2014-07-16T10:14:44Z</dcterms:modified>
</cp:coreProperties>
</file>