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25777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740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5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4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2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9171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4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3610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0129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37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6690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884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725066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July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232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</a:t>
            </a:r>
            <a:r>
              <a:rPr lang="en-US" dirty="0"/>
              <a:t>risk of bottle pollution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 smtClean="0"/>
              <a:t>Air filtration on oven</a:t>
            </a:r>
            <a:endParaRPr lang="en-US" altLang="fr-F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lang="en-US" dirty="0">
                <a:solidFill>
                  <a:srgbClr val="000000"/>
                </a:solidFill>
              </a:rPr>
              <a:t>Value: </a:t>
            </a:r>
            <a:r>
              <a:rPr lang="en-US" dirty="0" smtClean="0">
                <a:solidFill>
                  <a:srgbClr val="000000"/>
                </a:solidFill>
              </a:rPr>
              <a:t>Product Quality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Equipment: </a:t>
            </a:r>
            <a:r>
              <a:rPr lang="en-US" dirty="0" smtClean="0">
                <a:solidFill>
                  <a:srgbClr val="000000"/>
                </a:solidFill>
              </a:rPr>
              <a:t>Series </a:t>
            </a:r>
            <a:r>
              <a:rPr lang="en-US" dirty="0">
                <a:solidFill>
                  <a:srgbClr val="000000"/>
                </a:solidFill>
              </a:rPr>
              <a:t>2 blowers </a:t>
            </a:r>
            <a:r>
              <a:rPr lang="en-US" dirty="0" smtClean="0">
                <a:solidFill>
                  <a:srgbClr val="000000"/>
                </a:solidFill>
              </a:rPr>
              <a:t>(SBO </a:t>
            </a:r>
            <a:r>
              <a:rPr lang="en-US" dirty="0">
                <a:solidFill>
                  <a:srgbClr val="000000"/>
                </a:solidFill>
              </a:rPr>
              <a:t>2/3 - SBO 4/4 - SBO 4/6 - SBO 6/6 - SBO 6/10 - SBO 10FL - SBO 10/10 - SBO 10/14 - SBO 16 - SBO 24/24 - SBO </a:t>
            </a:r>
            <a:r>
              <a:rPr lang="en-US" dirty="0" smtClean="0">
                <a:solidFill>
                  <a:srgbClr val="000000"/>
                </a:solidFill>
              </a:rPr>
              <a:t>32/26)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Catalogue code: </a:t>
            </a:r>
            <a:r>
              <a:rPr lang="en-US" dirty="0" smtClean="0">
                <a:solidFill>
                  <a:srgbClr val="000000"/>
                </a:solidFill>
              </a:rPr>
              <a:t>556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3650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/>
                        <a:t>This option installed in the oven, allows a filtration of the air being used for distribution of the preforms as well as cooling of the lamps, avoiding particles deposit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b="0" dirty="0" smtClean="0"/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option consists in installing gravimetric filters on the ventilators positioned under the oven; as well as filter cartridges on the ventilators being used for the infra-red cooling of the lamps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2" descr="556_serie%202_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20" y="3861047"/>
            <a:ext cx="3312368" cy="12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123</Words>
  <Application>Microsoft Office PowerPoint</Application>
  <PresentationFormat>Affichage à l'écran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16_Sidel Template 2013</vt:lpstr>
      <vt:lpstr>think-cell Folie</vt:lpstr>
      <vt:lpstr>Reduce risk of bottle pollution 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 up to 40% of blowing air</dc:title>
  <dc:creator>Gouriou, Lydie</dc:creator>
  <cp:lastModifiedBy>Gouriou, Lydie</cp:lastModifiedBy>
  <cp:revision>2</cp:revision>
  <dcterms:created xsi:type="dcterms:W3CDTF">2014-07-16T11:37:50Z</dcterms:created>
  <dcterms:modified xsi:type="dcterms:W3CDTF">2014-07-16T11:46:09Z</dcterms:modified>
</cp:coreProperties>
</file>