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69" r:id="rId2"/>
    <p:sldMasterId id="2147483677" r:id="rId3"/>
  </p:sldMasterIdLst>
  <p:notesMasterIdLst>
    <p:notesMasterId r:id="rId5"/>
  </p:notesMasterIdLst>
  <p:handoutMasterIdLst>
    <p:handoutMasterId r:id="rId6"/>
  </p:handoutMasterIdLst>
  <p:sldIdLst>
    <p:sldId id="331" r:id="rId4"/>
  </p:sldIdLst>
  <p:sldSz cx="9144000" cy="6858000" type="screen4x3"/>
  <p:notesSz cx="6858000" cy="9144000"/>
  <p:custDataLst>
    <p:tags r:id="rId7"/>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802">
          <p15:clr>
            <a:srgbClr val="A4A3A4"/>
          </p15:clr>
        </p15:guide>
        <p15:guide id="2" orient="horz" pos="946">
          <p15:clr>
            <a:srgbClr val="A4A3A4"/>
          </p15:clr>
        </p15:guide>
        <p15:guide id="3" orient="horz" pos="4023">
          <p15:clr>
            <a:srgbClr val="A4A3A4"/>
          </p15:clr>
        </p15:guide>
        <p15:guide id="4" orient="horz" pos="4156" userDrawn="1">
          <p15:clr>
            <a:srgbClr val="A4A3A4"/>
          </p15:clr>
        </p15:guide>
        <p15:guide id="5" orient="horz" pos="4260">
          <p15:clr>
            <a:srgbClr val="A4A3A4"/>
          </p15:clr>
        </p15:guide>
        <p15:guide id="6" orient="horz" pos="2480">
          <p15:clr>
            <a:srgbClr val="A4A3A4"/>
          </p15:clr>
        </p15:guide>
        <p15:guide id="7" orient="horz" pos="460">
          <p15:clr>
            <a:srgbClr val="A4A3A4"/>
          </p15:clr>
        </p15:guide>
        <p15:guide id="8" pos="204">
          <p15:clr>
            <a:srgbClr val="A4A3A4"/>
          </p15:clr>
        </p15:guide>
        <p15:guide id="9" pos="5556">
          <p15:clr>
            <a:srgbClr val="A4A3A4"/>
          </p15:clr>
        </p15:guide>
        <p15:guide id="10" pos="5446">
          <p15:clr>
            <a:srgbClr val="A4A3A4"/>
          </p15:clr>
        </p15:guide>
        <p15:guide id="11" pos="2926">
          <p15:clr>
            <a:srgbClr val="A4A3A4"/>
          </p15:clr>
        </p15:guide>
        <p15:guide id="12" pos="4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57" autoAdjust="0"/>
    <p:restoredTop sz="98024" autoAdjust="0"/>
  </p:normalViewPr>
  <p:slideViewPr>
    <p:cSldViewPr snapToGrid="0" snapToObjects="1">
      <p:cViewPr varScale="1">
        <p:scale>
          <a:sx n="110" d="100"/>
          <a:sy n="110" d="100"/>
        </p:scale>
        <p:origin x="1344" y="102"/>
      </p:cViewPr>
      <p:guideLst>
        <p:guide orient="horz" pos="802"/>
        <p:guide orient="horz" pos="946"/>
        <p:guide orient="horz" pos="4023"/>
        <p:guide orient="horz" pos="4156"/>
        <p:guide orient="horz" pos="4260"/>
        <p:guide orient="horz" pos="2480"/>
        <p:guide orient="horz" pos="460"/>
        <p:guide pos="204"/>
        <p:guide pos="5556"/>
        <p:guide pos="5446"/>
        <p:guide pos="2926"/>
        <p:guide pos="429"/>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tags" Target="tags/tag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4/7/2017</a:t>
            </a:fld>
            <a:endParaRPr lang="fr-FR"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fr-FR"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07/04/2017</a:t>
            </a:fld>
            <a:endParaRPr lang="fr-FR"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fr-FR"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oleObject" Target="../embeddings/oleObject7.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image" Target="../media/image2.emf"/><Relationship Id="rId2" Type="http://schemas.openxmlformats.org/officeDocument/2006/relationships/tags" Target="../tags/tag9.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image" Target="../media/image5.jpeg"/><Relationship Id="rId4" Type="http://schemas.openxmlformats.org/officeDocument/2006/relationships/image" Target="../media/image6.jpg"/></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3.xml"/><Relationship Id="rId7" Type="http://schemas.openxmlformats.org/officeDocument/2006/relationships/image" Target="../media/image5.jpeg"/><Relationship Id="rId2" Type="http://schemas.openxmlformats.org/officeDocument/2006/relationships/tags" Target="../tags/tag11.xml"/><Relationship Id="rId1" Type="http://schemas.openxmlformats.org/officeDocument/2006/relationships/vmlDrawing" Target="../drawings/vmlDrawing10.vml"/><Relationship Id="rId6" Type="http://schemas.openxmlformats.org/officeDocument/2006/relationships/image" Target="../media/image7.jpeg"/><Relationship Id="rId5" Type="http://schemas.openxmlformats.org/officeDocument/2006/relationships/image" Target="../media/image2.emf"/><Relationship Id="rId4" Type="http://schemas.openxmlformats.org/officeDocument/2006/relationships/oleObject" Target="../embeddings/oleObject10.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vmlDrawing" Target="../drawings/vmlDrawing11.v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3.xml"/><Relationship Id="rId1" Type="http://schemas.openxmlformats.org/officeDocument/2006/relationships/vmlDrawing" Target="../drawings/vmlDrawing1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xml"/><Relationship Id="rId1" Type="http://schemas.openxmlformats.org/officeDocument/2006/relationships/vmlDrawing" Target="../drawings/vmlDrawing13.vml"/><Relationship Id="rId6" Type="http://schemas.openxmlformats.org/officeDocument/2006/relationships/image" Target="../media/image2.emf"/><Relationship Id="rId5" Type="http://schemas.openxmlformats.org/officeDocument/2006/relationships/oleObject" Target="../embeddings/oleObject13.bin"/><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2.emf"/><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5.jpeg"/><Relationship Id="rId4" Type="http://schemas.openxmlformats.org/officeDocument/2006/relationships/image" Target="../media/image6.jp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spTree>
      <p:nvGrpSpPr>
        <p:cNvPr id="1" name=""/>
        <p:cNvGrpSpPr/>
        <p:nvPr/>
      </p:nvGrpSpPr>
      <p:grpSpPr>
        <a:xfrm>
          <a:off x="0" y="0"/>
          <a:ext cx="0" cy="0"/>
          <a:chOff x="0" y="0"/>
          <a:chExt cx="0" cy="0"/>
        </a:xfrm>
      </p:grpSpPr>
      <p:grpSp>
        <p:nvGrpSpPr>
          <p:cNvPr id="14"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sp>
        <p:nvSpPr>
          <p:cNvPr id="25" name="Title 1"/>
          <p:cNvSpPr>
            <a:spLocks/>
          </p:cNvSpPr>
          <p:nvPr userDrawn="1"/>
        </p:nvSpPr>
        <p:spPr bwMode="gray">
          <a:xfrm>
            <a:off x="650875" y="6389944"/>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Tous droits réservés. No part of this publication may be reproduced</a:t>
            </a:r>
            <a:r>
              <a:t/>
            </a:r>
            <a:br/>
            <a:r>
              <a:rPr lang="en-GB" sz="800" dirty="0">
                <a:solidFill>
                  <a:srgbClr val="FFFFFF"/>
                </a:solidFill>
              </a:rPr>
              <a:t>or electronically distributed without the prior permission of the publisher. </a:t>
            </a:r>
          </a:p>
        </p:txBody>
      </p:sp>
      <p:pic>
        <p:nvPicPr>
          <p:cNvPr id="26"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240"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noProof="0" dirty="0" err="1" smtClean="0"/>
              <a:t>Formatvorlage</a:t>
            </a:r>
            <a:r>
              <a:rPr lang="en-GB" noProof="0" dirty="0" smtClean="0"/>
              <a:t> des </a:t>
            </a:r>
            <a:r>
              <a:rPr lang="en-GB" noProof="0" dirty="0" err="1" smtClean="0"/>
              <a:t>Untertitelmasters</a:t>
            </a:r>
            <a:r>
              <a:rPr lang="en-GB" noProof="0" dirty="0" smtClean="0"/>
              <a:t> </a:t>
            </a:r>
            <a:r>
              <a:rPr lang="en-GB" noProof="0" dirty="0" err="1" smtClean="0"/>
              <a:t>durch</a:t>
            </a:r>
            <a:r>
              <a:rPr lang="en-GB" noProof="0" dirty="0" smtClean="0"/>
              <a:t> </a:t>
            </a:r>
            <a:r>
              <a:rPr lang="en-GB" noProof="0" dirty="0" err="1" smtClean="0"/>
              <a:t>Klicken</a:t>
            </a:r>
            <a:r>
              <a:rPr lang="en-GB" noProof="0" dirty="0" smtClean="0"/>
              <a:t> </a:t>
            </a:r>
            <a:r>
              <a:rPr lang="en-GB" noProof="0" dirty="0" err="1" smtClean="0"/>
              <a:t>bearbeiten</a:t>
            </a:r>
            <a:endParaRPr lang="en-GB" noProof="0" dirty="0" smtClean="0"/>
          </a:p>
        </p:txBody>
      </p:sp>
    </p:spTree>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p:spPr>
        <p:txBody>
          <a:bodyPr/>
          <a:lstStyle>
            <a:lvl1pPr>
              <a:defRPr/>
            </a:lvl1pPr>
          </a:lstStyle>
          <a:p>
            <a:r>
              <a:rPr lang="en-GB" smtClean="0"/>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smtClean="0"/>
              <a:t>Click to edit Master text styles</a:t>
            </a:r>
            <a:endParaRPr lang="en-GB" dirty="0"/>
          </a:p>
        </p:txBody>
      </p:sp>
    </p:spTree>
    <p:extLst>
      <p:ext uri="{BB962C8B-B14F-4D97-AF65-F5344CB8AC3E}">
        <p14:creationId xmlns:p14="http://schemas.microsoft.com/office/powerpoint/2010/main" val="33729830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49048747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5646"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noProof="0" smtClean="0"/>
              <a:t>Formatvorlage des Untertitelmasters durch Klicken bearbeiten</a:t>
            </a:r>
            <a:endParaRPr lang="en-GB" noProof="0" dirty="0" smtClean="0"/>
          </a:p>
        </p:txBody>
      </p:sp>
      <p:pic>
        <p:nvPicPr>
          <p:cNvPr id="11" name="Image 66" descr="shadow-v2.png"/>
          <p:cNvPicPr>
            <a:picLocks noChangeAspect="1"/>
          </p:cNvPicPr>
          <p:nvPr userDrawn="1"/>
        </p:nvPicPr>
        <p:blipFill>
          <a:blip r:embed="rId6">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7"/>
          <p:cNvGrpSpPr>
            <a:grpSpLocks/>
          </p:cNvGrpSpPr>
          <p:nvPr userDrawn="1"/>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Tree>
    <p:extLst>
      <p:ext uri="{BB962C8B-B14F-4D97-AF65-F5344CB8AC3E}">
        <p14:creationId xmlns:p14="http://schemas.microsoft.com/office/powerpoint/2010/main" val="3987786267"/>
      </p:ext>
    </p:extLst>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3" name="Imag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9" name="Picture 19" descr="Sidel_BM_no_ble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087595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6670"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20" name="Title 1"/>
          <p:cNvSpPr>
            <a:spLocks/>
          </p:cNvSpPr>
          <p:nvPr userDrawn="1"/>
        </p:nvSpPr>
        <p:spPr bwMode="gray">
          <a:xfrm>
            <a:off x="650875" y="6388198"/>
            <a:ext cx="394018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fr-FR" sz="800" dirty="0" smtClean="0">
                <a:solidFill>
                  <a:srgbClr val="FFFFFF"/>
                </a:solidFill>
              </a:rPr>
              <a:t>Tous droits réservés. Aucune partie de la présente publication ne peut être reproduite </a:t>
            </a:r>
          </a:p>
          <a:p>
            <a:pPr algn="l" eaLnBrk="0" hangingPunct="0">
              <a:buFontTx/>
              <a:buNone/>
            </a:pPr>
            <a:r>
              <a:rPr lang="fr-FR" sz="800" dirty="0" smtClean="0">
                <a:solidFill>
                  <a:srgbClr val="FFFFFF"/>
                </a:solidFill>
              </a:rPr>
              <a:t>ou diffusée électroniquement sans autorisation préalable de l'éditeur.</a:t>
            </a:r>
            <a:endParaRPr lang="en-GB" sz="800" dirty="0">
              <a:solidFill>
                <a:srgbClr val="FFFFFF"/>
              </a:solidFill>
            </a:endParaRPr>
          </a:p>
        </p:txBody>
      </p:sp>
    </p:spTree>
    <p:extLst>
      <p:ext uri="{BB962C8B-B14F-4D97-AF65-F5344CB8AC3E}">
        <p14:creationId xmlns:p14="http://schemas.microsoft.com/office/powerpoint/2010/main" val="2326540726"/>
      </p:ext>
    </p:extLst>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7274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9" y="1590"/>
                        <a:ext cx="1587" cy="1587"/>
                      </a:xfrm>
                      <a:prstGeom prst="rect">
                        <a:avLst/>
                      </a:prstGeom>
                    </p:spPr>
                  </p:pic>
                </p:oleObj>
              </mc:Fallback>
            </mc:AlternateContent>
          </a:graphicData>
        </a:graphic>
      </p:graphicFrame>
      <p:pic>
        <p:nvPicPr>
          <p:cNvPr id="13" name="Picture 8" descr="SIDEL_ppt_visuals_01_h"/>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7462" y="-9525"/>
            <a:ext cx="9180513"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2"/>
          <p:cNvSpPr>
            <a:spLocks noGrp="1" noChangeArrowheads="1"/>
          </p:cNvSpPr>
          <p:nvPr>
            <p:ph type="ctrTitle" hasCustomPrompt="1"/>
          </p:nvPr>
        </p:nvSpPr>
        <p:spPr bwMode="gray">
          <a:xfrm>
            <a:off x="647701" y="769940"/>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6" y="2327277"/>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0" name="Picture 19" descr="Sidel_BM_no_bleed"/>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7605714" y="5981702"/>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p:cNvSpPr>
            <a:spLocks/>
          </p:cNvSpPr>
          <p:nvPr userDrawn="1"/>
        </p:nvSpPr>
        <p:spPr bwMode="gray">
          <a:xfrm>
            <a:off x="6853530" y="6476331"/>
            <a:ext cx="588303"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err="1">
                <a:solidFill>
                  <a:srgbClr val="FFFFFF"/>
                </a:solidFill>
              </a:rPr>
              <a:t>sidel.com</a:t>
            </a:r>
            <a:endParaRPr lang="en-GB" sz="1000" b="1" dirty="0">
              <a:solidFill>
                <a:srgbClr val="FFFFFF"/>
              </a:solidFill>
            </a:endParaRPr>
          </a:p>
        </p:txBody>
      </p:sp>
      <p:sp>
        <p:nvSpPr>
          <p:cNvPr id="12" name="Title 1"/>
          <p:cNvSpPr>
            <a:spLocks/>
          </p:cNvSpPr>
          <p:nvPr userDrawn="1"/>
        </p:nvSpPr>
        <p:spPr bwMode="gray">
          <a:xfrm>
            <a:off x="650875" y="6388200"/>
            <a:ext cx="330218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Tree>
    <p:extLst>
      <p:ext uri="{BB962C8B-B14F-4D97-AF65-F5344CB8AC3E}">
        <p14:creationId xmlns:p14="http://schemas.microsoft.com/office/powerpoint/2010/main" val="1669150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Tree>
    <p:extLst>
      <p:ext uri="{BB962C8B-B14F-4D97-AF65-F5344CB8AC3E}">
        <p14:creationId xmlns:p14="http://schemas.microsoft.com/office/powerpoint/2010/main" val="6850285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
        <p:nvSpPr>
          <p:cNvPr id="5" name="Text Placeholder 4"/>
          <p:cNvSpPr>
            <a:spLocks noGrp="1"/>
          </p:cNvSpPr>
          <p:nvPr>
            <p:ph type="body" sz="quarter" idx="10"/>
          </p:nvPr>
        </p:nvSpPr>
        <p:spPr>
          <a:xfrm>
            <a:off x="647701" y="1485900"/>
            <a:ext cx="7997825" cy="47625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Tree>
    <p:extLst>
      <p:ext uri="{BB962C8B-B14F-4D97-AF65-F5344CB8AC3E}">
        <p14:creationId xmlns:p14="http://schemas.microsoft.com/office/powerpoint/2010/main" val="2282898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p:spPr>
        <p:txBody>
          <a:bodyPr/>
          <a:lstStyle>
            <a:lvl1pPr>
              <a:defRPr/>
            </a:lvl1pPr>
          </a:lstStyle>
          <a:p>
            <a:r>
              <a:rPr lang="en-GB" smtClean="0"/>
              <a:t>Click to edit master title style</a:t>
            </a:r>
            <a:endParaRPr lang="en-GB" dirty="0"/>
          </a:p>
        </p:txBody>
      </p:sp>
      <p:sp>
        <p:nvSpPr>
          <p:cNvPr id="9" name="Text Placeholder 8"/>
          <p:cNvSpPr>
            <a:spLocks noGrp="1"/>
          </p:cNvSpPr>
          <p:nvPr>
            <p:ph type="body" sz="quarter" idx="10"/>
          </p:nvPr>
        </p:nvSpPr>
        <p:spPr>
          <a:xfrm>
            <a:off x="648001" y="1025527"/>
            <a:ext cx="7997825" cy="307777"/>
          </a:xfrm>
        </p:spPr>
        <p:txBody>
          <a:bodyPr>
            <a:spAutoFit/>
          </a:bodyPr>
          <a:lstStyle/>
          <a:p>
            <a:pPr lvl="0"/>
            <a:r>
              <a:rPr lang="en-GB" smtClean="0"/>
              <a:t>Click to edit Master text styles</a:t>
            </a:r>
            <a:endParaRPr lang="en-GB" dirty="0"/>
          </a:p>
        </p:txBody>
      </p:sp>
    </p:spTree>
    <p:extLst>
      <p:ext uri="{BB962C8B-B14F-4D97-AF65-F5344CB8AC3E}">
        <p14:creationId xmlns:p14="http://schemas.microsoft.com/office/powerpoint/2010/main" val="2564594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73770"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1" y="769940"/>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6" y="2327277"/>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userDrawn="1"/>
        </p:nvGrpSpPr>
        <p:grpSpPr bwMode="auto">
          <a:xfrm>
            <a:off x="7777164" y="6526215"/>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Tree>
    <p:extLst>
      <p:ext uri="{BB962C8B-B14F-4D97-AF65-F5344CB8AC3E}">
        <p14:creationId xmlns:p14="http://schemas.microsoft.com/office/powerpoint/2010/main" val="18878974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ast slide">
    <p:bg bwMode="gray">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74794"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9" y="1590"/>
                        <a:ext cx="1587" cy="1587"/>
                      </a:xfrm>
                      <a:prstGeom prst="rect">
                        <a:avLst/>
                      </a:prstGeom>
                    </p:spPr>
                  </p:pic>
                </p:oleObj>
              </mc:Fallback>
            </mc:AlternateContent>
          </a:graphicData>
        </a:graphic>
      </p:graphicFrame>
      <p:grpSp>
        <p:nvGrpSpPr>
          <p:cNvPr id="21"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22"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lgn="ctr" fontAlgn="base">
                <a:spcBef>
                  <a:spcPct val="0"/>
                </a:spcBef>
                <a:spcAft>
                  <a:spcPct val="0"/>
                </a:spcAft>
                <a:buFont typeface="Wingdings" charset="0"/>
                <a:buNone/>
                <a:defRPr/>
              </a:pPr>
              <a:endParaRPr lang="fr-FR" sz="1400">
                <a:solidFill>
                  <a:srgbClr val="000000"/>
                </a:solidFill>
                <a:ea typeface="ＭＳ Ｐゴシック" charset="0"/>
                <a:cs typeface="Arial"/>
              </a:endParaRPr>
            </a:p>
          </p:txBody>
        </p:sp>
        <p:sp>
          <p:nvSpPr>
            <p:cNvPr id="23"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lgn="ctr" fontAlgn="base">
                <a:spcBef>
                  <a:spcPct val="0"/>
                </a:spcBef>
                <a:spcAft>
                  <a:spcPct val="0"/>
                </a:spcAft>
                <a:buFont typeface="Wingdings" charset="0"/>
                <a:buNone/>
                <a:defRPr/>
              </a:pPr>
              <a:endParaRPr lang="fr-FR" sz="1400">
                <a:solidFill>
                  <a:srgbClr val="000000"/>
                </a:solidFill>
                <a:ea typeface="ＭＳ Ｐゴシック" charset="0"/>
                <a:cs typeface="Arial"/>
              </a:endParaRPr>
            </a:p>
          </p:txBody>
        </p:sp>
      </p:grpSp>
      <p:sp>
        <p:nvSpPr>
          <p:cNvPr id="11" name="Rectangle 2"/>
          <p:cNvSpPr txBox="1">
            <a:spLocks noChangeArrowheads="1"/>
          </p:cNvSpPr>
          <p:nvPr userDrawn="1"/>
        </p:nvSpPr>
        <p:spPr>
          <a:xfrm>
            <a:off x="647701" y="1510227"/>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smtClean="0">
                <a:solidFill>
                  <a:srgbClr val="003382"/>
                </a:solidFill>
              </a:rPr>
              <a:t>Thank you!</a:t>
            </a:r>
            <a:endParaRPr lang="en-GB" sz="4000">
              <a:solidFill>
                <a:srgbClr val="003382"/>
              </a:solidFill>
            </a:endParaRPr>
          </a:p>
        </p:txBody>
      </p:sp>
      <p:sp>
        <p:nvSpPr>
          <p:cNvPr id="18" name="ZoneTexte 5"/>
          <p:cNvSpPr txBox="1"/>
          <p:nvPr userDrawn="1"/>
        </p:nvSpPr>
        <p:spPr>
          <a:xfrm>
            <a:off x="7627058" y="1896021"/>
            <a:ext cx="1128887" cy="3985706"/>
          </a:xfrm>
          <a:prstGeom prst="rect">
            <a:avLst/>
          </a:prstGeom>
          <a:noFill/>
        </p:spPr>
        <p:txBody>
          <a:bodyPr wrap="square" lIns="0" tIns="0" rIns="0" bIns="0" rtlCol="0">
            <a:spAutoFit/>
          </a:bodyPr>
          <a:lstStyle/>
          <a:p>
            <a:r>
              <a:rPr lang="en-GB" sz="700" dirty="0">
                <a:solidFill>
                  <a:srgbClr val="595959"/>
                </a:solidFill>
              </a:rPr>
              <a:t>Sidel is the leading global provider of PET solutions for liquid packaging. We are committed to being the most innovative, responsive and reliable partner, providing sustainable solutions for the beverage industry.</a:t>
            </a:r>
          </a:p>
          <a:p>
            <a:r>
              <a:rPr lang="en-GB" sz="700" dirty="0">
                <a:solidFill>
                  <a:srgbClr val="595959"/>
                </a:solidFill>
              </a:rPr>
              <a:t> </a:t>
            </a:r>
          </a:p>
          <a:p>
            <a:r>
              <a:rPr lang="en-GB" sz="700" dirty="0">
                <a:solidFill>
                  <a:srgbClr val="595959"/>
                </a:solidFill>
              </a:rPr>
              <a:t>Headquartered in Switzerland, we have production sites in </a:t>
            </a:r>
          </a:p>
          <a:p>
            <a:r>
              <a:rPr lang="en-GB" sz="700" dirty="0">
                <a:solidFill>
                  <a:srgbClr val="595959"/>
                </a:solidFill>
              </a:rPr>
              <a:t>13 countries and 30,000 machines installed in more than 190 nations worldwide. With over 3,500 employees worldwide, we provide optimal PET packaging solutions for </a:t>
            </a:r>
            <a:r>
              <a:rPr lang="en-US" sz="700" dirty="0">
                <a:solidFill>
                  <a:srgbClr val="595959"/>
                </a:solidFill>
              </a:rPr>
              <a:t>water, soft drinks, milk, juice and beer</a:t>
            </a:r>
            <a:r>
              <a:rPr lang="en-GB" sz="700" dirty="0">
                <a:solidFill>
                  <a:srgbClr val="595959"/>
                </a:solidFill>
              </a:rPr>
              <a:t>.</a:t>
            </a:r>
          </a:p>
          <a:p>
            <a:r>
              <a:rPr lang="en-GB" sz="700" dirty="0">
                <a:solidFill>
                  <a:srgbClr val="595959"/>
                </a:solidFill>
              </a:rPr>
              <a:t> </a:t>
            </a:r>
          </a:p>
          <a:p>
            <a:r>
              <a:rPr lang="en-GB" sz="700" dirty="0">
                <a:solidFill>
                  <a:srgbClr val="595959"/>
                </a:solidFill>
              </a:rPr>
              <a:t>We aim to create value for our customers by giving them A Better Match. </a:t>
            </a:r>
          </a:p>
          <a:p>
            <a:r>
              <a:rPr lang="en-GB" sz="700" dirty="0">
                <a:solidFill>
                  <a:srgbClr val="595959"/>
                </a:solidFill>
              </a:rPr>
              <a:t>This is the tailored solution that caters for their needs exactly. We do this by offering flexible and reliable production systems that are easily adaptable to market developments and future technology, supported by value-added services.</a:t>
            </a:r>
          </a:p>
          <a:p>
            <a:r>
              <a:rPr lang="en-GB" sz="700" dirty="0">
                <a:solidFill>
                  <a:srgbClr val="595959"/>
                </a:solidFill>
              </a:rPr>
              <a:t> </a:t>
            </a:r>
          </a:p>
          <a:p>
            <a:r>
              <a:rPr lang="en-GB" sz="700" dirty="0">
                <a:solidFill>
                  <a:srgbClr val="595959"/>
                </a:solidFill>
              </a:rPr>
              <a:t>We are Sidel. </a:t>
            </a:r>
          </a:p>
          <a:p>
            <a:r>
              <a:rPr lang="en-GB" sz="700" b="1" dirty="0">
                <a:solidFill>
                  <a:srgbClr val="595959"/>
                </a:solidFill>
              </a:rPr>
              <a:t>We are A Better Match.</a:t>
            </a:r>
          </a:p>
          <a:p>
            <a:pPr>
              <a:buClr>
                <a:srgbClr val="E64B00"/>
              </a:buClr>
            </a:pPr>
            <a:endParaRPr lang="en-GB" sz="700" dirty="0">
              <a:solidFill>
                <a:srgbClr val="595959"/>
              </a:solidFill>
            </a:endParaRPr>
          </a:p>
        </p:txBody>
      </p:sp>
      <p:pic>
        <p:nvPicPr>
          <p:cNvPr id="24" name="Picture 19" descr="Sidel_BM_no_bleed"/>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4" y="5981702"/>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5" name="Title 1"/>
          <p:cNvSpPr>
            <a:spLocks/>
          </p:cNvSpPr>
          <p:nvPr userDrawn="1"/>
        </p:nvSpPr>
        <p:spPr bwMode="gray">
          <a:xfrm>
            <a:off x="6853530" y="6476331"/>
            <a:ext cx="588303"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err="1">
                <a:solidFill>
                  <a:srgbClr val="FFFFFF"/>
                </a:solidFill>
              </a:rPr>
              <a:t>sidel.com</a:t>
            </a:r>
            <a:endParaRPr lang="en-GB" sz="1000" b="1" dirty="0">
              <a:solidFill>
                <a:srgbClr val="FFFFFF"/>
              </a:solidFill>
            </a:endParaRPr>
          </a:p>
        </p:txBody>
      </p:sp>
      <p:sp>
        <p:nvSpPr>
          <p:cNvPr id="26" name="Title 1"/>
          <p:cNvSpPr>
            <a:spLocks/>
          </p:cNvSpPr>
          <p:nvPr userDrawn="1"/>
        </p:nvSpPr>
        <p:spPr bwMode="gray">
          <a:xfrm>
            <a:off x="650875" y="6388200"/>
            <a:ext cx="330218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US" sz="800" dirty="0">
                <a:solidFill>
                  <a:srgbClr val="FFFFFF"/>
                </a:solidFill>
              </a:rPr>
              <a:t>All rights reserved. No part of this publication may be reproduced</a:t>
            </a:r>
            <a:br>
              <a:rPr lang="en-US" sz="800" dirty="0">
                <a:solidFill>
                  <a:srgbClr val="FFFFFF"/>
                </a:solidFill>
              </a:rPr>
            </a:br>
            <a:r>
              <a:rPr lang="en-US" sz="800" dirty="0">
                <a:solidFill>
                  <a:srgbClr val="FFFFFF"/>
                </a:solidFill>
              </a:rPr>
              <a:t>or electronically distributed without the prior permission of the publisher. </a:t>
            </a:r>
          </a:p>
        </p:txBody>
      </p:sp>
    </p:spTree>
    <p:extLst>
      <p:ext uri="{BB962C8B-B14F-4D97-AF65-F5344CB8AC3E}">
        <p14:creationId xmlns:p14="http://schemas.microsoft.com/office/powerpoint/2010/main" val="3894985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Last slide">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solidFill>
                  <a:srgbClr val="000000"/>
                </a:solidFill>
              </a:endParaRPr>
            </a:p>
          </p:txBody>
        </p:sp>
        <p:sp>
          <p:nvSpPr>
            <p:cNvPr id="17"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solidFill>
                  <a:srgbClr val="000000"/>
                </a:solidFill>
              </a:endParaRPr>
            </a:p>
          </p:txBody>
        </p:sp>
      </p:grpSp>
      <p:pic>
        <p:nvPicPr>
          <p:cNvPr id="19"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4" y="5981702"/>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7581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1" y="769940"/>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27" name="Title 1"/>
          <p:cNvSpPr>
            <a:spLocks/>
          </p:cNvSpPr>
          <p:nvPr userDrawn="1"/>
        </p:nvSpPr>
        <p:spPr bwMode="gray">
          <a:xfrm>
            <a:off x="6520107" y="6476331"/>
            <a:ext cx="9217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a:solidFill>
                  <a:srgbClr val="FFFFFF"/>
                </a:solidFill>
              </a:rPr>
              <a:t>www.sidel.com</a:t>
            </a:r>
          </a:p>
        </p:txBody>
      </p:sp>
      <p:sp>
        <p:nvSpPr>
          <p:cNvPr id="20" name="Title 1"/>
          <p:cNvSpPr>
            <a:spLocks/>
          </p:cNvSpPr>
          <p:nvPr userDrawn="1"/>
        </p:nvSpPr>
        <p:spPr bwMode="gray">
          <a:xfrm>
            <a:off x="650875" y="6388200"/>
            <a:ext cx="330218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Tree>
    <p:extLst>
      <p:ext uri="{BB962C8B-B14F-4D97-AF65-F5344CB8AC3E}">
        <p14:creationId xmlns:p14="http://schemas.microsoft.com/office/powerpoint/2010/main" val="3264851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
        <p:nvSpPr>
          <p:cNvPr id="5" name="Text Placeholder 4"/>
          <p:cNvSpPr>
            <a:spLocks noGrp="1"/>
          </p:cNvSpPr>
          <p:nvPr>
            <p:ph type="body" sz="quarter" idx="10"/>
          </p:nvPr>
        </p:nvSpPr>
        <p:spPr>
          <a:xfrm>
            <a:off x="647700" y="1485900"/>
            <a:ext cx="7997825" cy="47625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7992000" cy="936000"/>
          </a:xfrm>
        </p:spPr>
        <p:txBody>
          <a:bodyPr/>
          <a:lstStyle>
            <a:lvl1pPr>
              <a:defRPr/>
            </a:lvl1pPr>
          </a:lstStyle>
          <a:p>
            <a:r>
              <a:rPr lang="en-GB" smtClean="0"/>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smtClean="0"/>
              <a:t>Click to edit Master text styles</a:t>
            </a:r>
            <a:endParaRPr lang="en-GB"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6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noProof="0" smtClean="0"/>
              <a:t>Formatvorlage des Untertitelmasters durch Klicken bearbeiten</a:t>
            </a:r>
            <a:endParaRPr lang="en-GB" noProof="0" dirty="0" smtClean="0"/>
          </a:p>
        </p:txBody>
      </p:sp>
      <p:pic>
        <p:nvPicPr>
          <p:cNvPr id="11" name="Image 66" descr="shadow-v2.png"/>
          <p:cNvPicPr>
            <a:picLocks noChangeAspect="1"/>
          </p:cNvPicPr>
          <p:nvPr userDrawn="1"/>
        </p:nvPicPr>
        <p:blipFill>
          <a:blip r:embed="rId6">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7"/>
          <p:cNvGrpSpPr>
            <a:grpSpLocks/>
          </p:cNvGrpSpPr>
          <p:nvPr userDrawn="1"/>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10" name="Imag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9" name="Picture 19" descr="Sidel_BM_no_ble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953"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20" name="Title 1"/>
          <p:cNvSpPr>
            <a:spLocks/>
          </p:cNvSpPr>
          <p:nvPr userDrawn="1"/>
        </p:nvSpPr>
        <p:spPr bwMode="gray">
          <a:xfrm>
            <a:off x="650875" y="6388198"/>
            <a:ext cx="397544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Aucune partie de la présente publication ne peut être reproduite </a:t>
            </a:r>
            <a:r>
              <a:rPr lang="en-GB" sz="800" dirty="0" err="1">
                <a:solidFill>
                  <a:srgbClr val="FFFFFF"/>
                </a:solidFill>
              </a:rPr>
              <a:t>ou</a:t>
            </a:r>
            <a:r>
              <a:rPr lang="en-GB" sz="800" dirty="0">
                <a:solidFill>
                  <a:srgbClr val="FFFFFF"/>
                </a:solidFill>
              </a:rPr>
              <a:t> </a:t>
            </a:r>
            <a:endParaRPr lang="en-GB" sz="800" dirty="0" smtClean="0">
              <a:solidFill>
                <a:srgbClr val="FFFFFF"/>
              </a:solidFill>
            </a:endParaRPr>
          </a:p>
          <a:p>
            <a:pPr algn="l" eaLnBrk="0" hangingPunct="0">
              <a:buFontTx/>
              <a:buNone/>
            </a:pPr>
            <a:r>
              <a:rPr lang="en-GB" sz="800" dirty="0" err="1" smtClean="0">
                <a:solidFill>
                  <a:srgbClr val="FFFFFF"/>
                </a:solidFill>
              </a:rPr>
              <a:t>diffusée</a:t>
            </a:r>
            <a:r>
              <a:rPr lang="en-GB" sz="800" dirty="0" smtClean="0">
                <a:solidFill>
                  <a:srgbClr val="FFFFFF"/>
                </a:solidFill>
              </a:rPr>
              <a:t> </a:t>
            </a:r>
            <a:r>
              <a:rPr lang="en-GB" sz="800" dirty="0">
                <a:solidFill>
                  <a:srgbClr val="FFFFFF"/>
                </a:solidFill>
              </a:rPr>
              <a:t>électroniquement sans autorisation préalable de l’éditeur.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ver slide">
    <p:spTree>
      <p:nvGrpSpPr>
        <p:cNvPr id="1" name=""/>
        <p:cNvGrpSpPr/>
        <p:nvPr/>
      </p:nvGrpSpPr>
      <p:grpSpPr>
        <a:xfrm>
          <a:off x="0" y="0"/>
          <a:ext cx="0" cy="0"/>
          <a:chOff x="0" y="0"/>
          <a:chExt cx="0" cy="0"/>
        </a:xfrm>
      </p:grpSpPr>
      <p:grpSp>
        <p:nvGrpSpPr>
          <p:cNvPr id="14"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solidFill>
                  <a:srgbClr val="000000"/>
                </a:solidFill>
              </a:endParaRPr>
            </a:p>
          </p:txBody>
        </p:sp>
        <p:sp>
          <p:nvSpPr>
            <p:cNvPr id="21" name="Rectangle 12"/>
            <p:cNvSpPr>
              <a:spLocks noChangeArrowheads="1"/>
            </p:cNvSpPr>
            <p:nvPr/>
          </p:nvSpPr>
          <p:spPr bwMode="auto">
            <a:xfrm rot="10800000">
              <a:off x="1723" y="2235"/>
              <a:ext cx="683" cy="208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solidFill>
                  <a:srgbClr val="000000"/>
                </a:solidFill>
              </a:endParaRPr>
            </a:p>
          </p:txBody>
        </p:sp>
      </p:grpSp>
      <p:sp>
        <p:nvSpPr>
          <p:cNvPr id="25" name="Title 1"/>
          <p:cNvSpPr>
            <a:spLocks/>
          </p:cNvSpPr>
          <p:nvPr userDrawn="1"/>
        </p:nvSpPr>
        <p:spPr bwMode="gray">
          <a:xfrm>
            <a:off x="650875" y="6389944"/>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Tous droits réservés. No part of this publication may be reproduced</a:t>
            </a:r>
            <a:r>
              <a:t/>
            </a:r>
            <a:br/>
            <a:r>
              <a:rPr lang="en-GB" sz="800" dirty="0">
                <a:solidFill>
                  <a:srgbClr val="FFFFFF"/>
                </a:solidFill>
              </a:rPr>
              <a:t>or electronically distributed without the prior permission of the publisher. </a:t>
            </a:r>
          </a:p>
        </p:txBody>
      </p:sp>
      <p:pic>
        <p:nvPicPr>
          <p:cNvPr id="26" name="Picture 19" descr="Sidel_BM_no_ble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47335770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4622"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769938"/>
            <a:ext cx="7988300" cy="1557337"/>
          </a:xfr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noProof="0" dirty="0" err="1" smtClean="0"/>
              <a:t>Formatvorlage</a:t>
            </a:r>
            <a:r>
              <a:rPr lang="en-GB" noProof="0" dirty="0" smtClean="0"/>
              <a:t> des </a:t>
            </a:r>
            <a:r>
              <a:rPr lang="en-GB" noProof="0" dirty="0" err="1" smtClean="0"/>
              <a:t>Untertitelmasters</a:t>
            </a:r>
            <a:r>
              <a:rPr lang="en-GB" noProof="0" dirty="0" smtClean="0"/>
              <a:t> </a:t>
            </a:r>
            <a:r>
              <a:rPr lang="en-GB" noProof="0" dirty="0" err="1" smtClean="0"/>
              <a:t>durch</a:t>
            </a:r>
            <a:r>
              <a:rPr lang="en-GB" noProof="0" dirty="0" smtClean="0"/>
              <a:t> </a:t>
            </a:r>
            <a:r>
              <a:rPr lang="en-GB" noProof="0" dirty="0" err="1" smtClean="0"/>
              <a:t>Klicken</a:t>
            </a:r>
            <a:r>
              <a:rPr lang="en-GB" noProof="0" dirty="0" smtClean="0"/>
              <a:t> </a:t>
            </a:r>
            <a:r>
              <a:rPr lang="en-GB" noProof="0" dirty="0" err="1" smtClean="0"/>
              <a:t>bearbeiten</a:t>
            </a:r>
            <a:endParaRPr lang="en-GB" noProof="0" dirty="0" smtClean="0"/>
          </a:p>
        </p:txBody>
      </p:sp>
    </p:spTree>
    <p:extLst>
      <p:ext uri="{BB962C8B-B14F-4D97-AF65-F5344CB8AC3E}">
        <p14:creationId xmlns:p14="http://schemas.microsoft.com/office/powerpoint/2010/main" val="2671035170"/>
      </p:ext>
    </p:extLst>
  </p:cSld>
  <p:clrMapOvr>
    <a:masterClrMapping/>
  </p:clrMapOvr>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Tree>
    <p:extLst>
      <p:ext uri="{BB962C8B-B14F-4D97-AF65-F5344CB8AC3E}">
        <p14:creationId xmlns:p14="http://schemas.microsoft.com/office/powerpoint/2010/main" val="2921022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smtClean="0"/>
              <a:t>Click to edit master title style</a:t>
            </a:r>
            <a:endParaRPr lang="en-GB" dirty="0"/>
          </a:p>
        </p:txBody>
      </p:sp>
      <p:sp>
        <p:nvSpPr>
          <p:cNvPr id="5" name="Text Placeholder 4"/>
          <p:cNvSpPr>
            <a:spLocks noGrp="1"/>
          </p:cNvSpPr>
          <p:nvPr>
            <p:ph type="body" sz="quarter" idx="10"/>
          </p:nvPr>
        </p:nvSpPr>
        <p:spPr>
          <a:xfrm>
            <a:off x="647700" y="1485900"/>
            <a:ext cx="7997825" cy="47625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Tree>
    <p:extLst>
      <p:ext uri="{BB962C8B-B14F-4D97-AF65-F5344CB8AC3E}">
        <p14:creationId xmlns:p14="http://schemas.microsoft.com/office/powerpoint/2010/main" val="8092972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vmlDrawing" Target="../drawings/vmlDrawing1.v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vmlDrawing" Target="../drawings/vmlDrawing5.vml"/><Relationship Id="rId13" Type="http://schemas.openxmlformats.org/officeDocument/2006/relationships/image" Target="../media/image4.png"/><Relationship Id="rId3" Type="http://schemas.openxmlformats.org/officeDocument/2006/relationships/slideLayout" Target="../slideLayouts/slideLayout9.xml"/><Relationship Id="rId7" Type="http://schemas.openxmlformats.org/officeDocument/2006/relationships/theme" Target="../theme/theme2.xml"/><Relationship Id="rId12" Type="http://schemas.openxmlformats.org/officeDocument/2006/relationships/image" Target="../media/image3.jpe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image" Target="../media/image2.emf"/><Relationship Id="rId5" Type="http://schemas.openxmlformats.org/officeDocument/2006/relationships/slideLayout" Target="../slideLayouts/slideLayout11.xml"/><Relationship Id="rId10" Type="http://schemas.openxmlformats.org/officeDocument/2006/relationships/oleObject" Target="../embeddings/oleObject5.bin"/><Relationship Id="rId4" Type="http://schemas.openxmlformats.org/officeDocument/2006/relationships/slideLayout" Target="../slideLayouts/slideLayout10.xml"/><Relationship Id="rId9" Type="http://schemas.openxmlformats.org/officeDocument/2006/relationships/tags" Target="../tags/tag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13" Type="http://schemas.openxmlformats.org/officeDocument/2006/relationships/image" Target="../media/image3.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e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oleObject" Target="../embeddings/oleObject9.bin"/><Relationship Id="rId5" Type="http://schemas.openxmlformats.org/officeDocument/2006/relationships/slideLayout" Target="../slideLayouts/slideLayout17.xml"/><Relationship Id="rId10" Type="http://schemas.openxmlformats.org/officeDocument/2006/relationships/tags" Target="../tags/tag10.xml"/><Relationship Id="rId4" Type="http://schemas.openxmlformats.org/officeDocument/2006/relationships/slideLayout" Target="../slideLayouts/slideLayout16.xml"/><Relationship Id="rId9" Type="http://schemas.openxmlformats.org/officeDocument/2006/relationships/vmlDrawing" Target="../drawings/vmlDrawing9.v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9"/>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18"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1588" y="1588"/>
                        <a:ext cx="1587" cy="1587"/>
                      </a:xfrm>
                      <a:prstGeom prst="rect">
                        <a:avLst/>
                      </a:prstGeom>
                    </p:spPr>
                  </p:pic>
                </p:oleObj>
              </mc:Fallback>
            </mc:AlternateContent>
          </a:graphicData>
        </a:graphic>
      </p:graphicFrame>
      <p:pic>
        <p:nvPicPr>
          <p:cNvPr id="15" name="Picture 3" descr="Hintergrund"/>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descr="shadow-v2.png"/>
          <p:cNvPicPr>
            <a:picLocks noChangeAspect="1"/>
          </p:cNvPicPr>
          <p:nvPr userDrawn="1"/>
        </p:nvPicPr>
        <p:blipFill>
          <a:blip r:embed="rId13">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6"/>
          <p:cNvSpPr>
            <a:spLocks noGrp="1"/>
          </p:cNvSpPr>
          <p:nvPr>
            <p:ph type="title"/>
          </p:nvPr>
        </p:nvSpPr>
        <p:spPr>
          <a:xfrm>
            <a:off x="648000" y="334800"/>
            <a:ext cx="7992000"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GB" noProof="1" smtClean="0"/>
              <a:t>Click to edit master title style</a:t>
            </a:r>
            <a:endParaRPr lang="en-GB" dirty="0"/>
          </a:p>
        </p:txBody>
      </p:sp>
      <p:grpSp>
        <p:nvGrpSpPr>
          <p:cNvPr id="10" name="Group 7"/>
          <p:cNvGrpSpPr>
            <a:grpSpLocks/>
          </p:cNvGrpSpPr>
          <p:nvPr userDrawn="1"/>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userDrawn="1"/>
        </p:nvSpPr>
        <p:spPr>
          <a:xfrm>
            <a:off x="1341438" y="6626225"/>
            <a:ext cx="1333698"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chemeClr val="bg2"/>
                </a:solidFill>
              </a:rPr>
              <a:t>Présentation de Sidel Services</a:t>
            </a:r>
            <a:endParaRPr lang="fr-FR" dirty="0">
              <a:solidFill>
                <a:schemeClr val="bg2"/>
              </a:solidFill>
            </a:endParaRPr>
          </a:p>
        </p:txBody>
      </p:sp>
      <p:sp>
        <p:nvSpPr>
          <p:cNvPr id="17" name="Slide Number Placeholder 4"/>
          <p:cNvSpPr txBox="1">
            <a:spLocks/>
          </p:cNvSpPr>
          <p:nvPr userDrawn="1"/>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chemeClr val="bg2"/>
                </a:solidFill>
              </a:rPr>
              <a:t>Page </a:t>
            </a:r>
            <a:fld id="{7873E190-40CF-412D-9604-1EFCEB1508B2}" type="slidenum">
              <a:rPr lang="en-GB" smtClean="0">
                <a:solidFill>
                  <a:schemeClr val="bg2"/>
                </a:solidFill>
              </a:rPr>
              <a:pPr/>
              <a:t>‹#›</a:t>
            </a:fld>
            <a:endParaRPr lang="fr-FR" dirty="0">
              <a:solidFill>
                <a:schemeClr val="bg2"/>
              </a:solidFill>
            </a:endParaRPr>
          </a:p>
        </p:txBody>
      </p:sp>
      <p:sp>
        <p:nvSpPr>
          <p:cNvPr id="4" name="Text Placeholder 3"/>
          <p:cNvSpPr>
            <a:spLocks noGrp="1"/>
          </p:cNvSpPr>
          <p:nvPr>
            <p:ph type="body" idx="1"/>
          </p:nvPr>
        </p:nvSpPr>
        <p:spPr>
          <a:xfrm>
            <a:off x="648000" y="1485900"/>
            <a:ext cx="7997525" cy="4762500"/>
          </a:xfrm>
          <a:prstGeom prst="rect">
            <a:avLst/>
          </a:prstGeom>
        </p:spPr>
        <p:txBody>
          <a:bodyPr vert="horz" lIns="0" tIns="0" rIns="0" bIns="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 bg1="dk1" tx1="lt1" bg2="dk2" tx2="lt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53" r:id="rId5"/>
    <p:sldLayoutId id="2147483656" r:id="rId6"/>
  </p:sldLayoutIdLst>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9"/>
            </p:custDataLst>
            <p:extLst>
              <p:ext uri="{D42A27DB-BD31-4B8C-83A1-F6EECF244321}">
                <p14:modId xmlns:p14="http://schemas.microsoft.com/office/powerpoint/2010/main" val="92112648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3598"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1588" y="1588"/>
                        <a:ext cx="1587" cy="1587"/>
                      </a:xfrm>
                      <a:prstGeom prst="rect">
                        <a:avLst/>
                      </a:prstGeom>
                    </p:spPr>
                  </p:pic>
                </p:oleObj>
              </mc:Fallback>
            </mc:AlternateContent>
          </a:graphicData>
        </a:graphic>
      </p:graphicFrame>
      <p:pic>
        <p:nvPicPr>
          <p:cNvPr id="15" name="Picture 3" descr="Hintergrund"/>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descr="shadow-v2.png"/>
          <p:cNvPicPr>
            <a:picLocks noChangeAspect="1"/>
          </p:cNvPicPr>
          <p:nvPr userDrawn="1"/>
        </p:nvPicPr>
        <p:blipFill>
          <a:blip r:embed="rId13">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6"/>
          <p:cNvSpPr>
            <a:spLocks noGrp="1"/>
          </p:cNvSpPr>
          <p:nvPr>
            <p:ph type="title"/>
          </p:nvPr>
        </p:nvSpPr>
        <p:spPr>
          <a:xfrm>
            <a:off x="648000" y="334800"/>
            <a:ext cx="7992000"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GB" noProof="1" smtClean="0"/>
              <a:t>Click to edit master title style</a:t>
            </a:r>
            <a:endParaRPr lang="en-GB" dirty="0"/>
          </a:p>
        </p:txBody>
      </p:sp>
      <p:grpSp>
        <p:nvGrpSpPr>
          <p:cNvPr id="10" name="Group 7"/>
          <p:cNvGrpSpPr>
            <a:grpSpLocks/>
          </p:cNvGrpSpPr>
          <p:nvPr userDrawn="1"/>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6" name="Footer Placeholder 3"/>
          <p:cNvSpPr txBox="1">
            <a:spLocks/>
          </p:cNvSpPr>
          <p:nvPr userDrawn="1"/>
        </p:nvSpPr>
        <p:spPr>
          <a:xfrm>
            <a:off x="1341438" y="6626225"/>
            <a:ext cx="2442563"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rgbClr val="7F7F7F"/>
                </a:solidFill>
              </a:rPr>
              <a:t>Modèle Sidel 2013 </a:t>
            </a:r>
            <a:fld id="{74360A6C-0130-475B-8B37-F39CE4E35109}" type="datetime4">
              <a:rPr lang="en-GB" smtClean="0">
                <a:solidFill>
                  <a:srgbClr val="7F7F7F"/>
                </a:solidFill>
              </a:rPr>
              <a:pPr/>
              <a:t>07 April 2017</a:t>
            </a:fld>
            <a:r>
              <a:rPr lang="en-GB" smtClean="0">
                <a:solidFill>
                  <a:srgbClr val="7F7F7F"/>
                </a:solidFill>
              </a:rPr>
              <a:t> – Confidentiel</a:t>
            </a:r>
            <a:endParaRPr lang="fr-FR" dirty="0">
              <a:solidFill>
                <a:srgbClr val="7F7F7F"/>
              </a:solidFill>
            </a:endParaRPr>
          </a:p>
        </p:txBody>
      </p:sp>
      <p:sp>
        <p:nvSpPr>
          <p:cNvPr id="17" name="Slide Number Placeholder 4"/>
          <p:cNvSpPr txBox="1">
            <a:spLocks/>
          </p:cNvSpPr>
          <p:nvPr userDrawn="1"/>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rgbClr val="7F7F7F"/>
                </a:solidFill>
              </a:rPr>
              <a:t>Page </a:t>
            </a:r>
            <a:fld id="{7873E190-40CF-412D-9604-1EFCEB1508B2}" type="slidenum">
              <a:rPr lang="en-GB" smtClean="0">
                <a:solidFill>
                  <a:srgbClr val="7F7F7F"/>
                </a:solidFill>
              </a:rPr>
              <a:pPr/>
              <a:t>‹#›</a:t>
            </a:fld>
            <a:endParaRPr lang="fr-FR" dirty="0">
              <a:solidFill>
                <a:srgbClr val="7F7F7F"/>
              </a:solidFill>
            </a:endParaRPr>
          </a:p>
        </p:txBody>
      </p:sp>
      <p:sp>
        <p:nvSpPr>
          <p:cNvPr id="4" name="Text Placeholder 3"/>
          <p:cNvSpPr>
            <a:spLocks noGrp="1"/>
          </p:cNvSpPr>
          <p:nvPr>
            <p:ph type="body" idx="1"/>
          </p:nvPr>
        </p:nvSpPr>
        <p:spPr>
          <a:xfrm>
            <a:off x="648000" y="1485900"/>
            <a:ext cx="7997525" cy="4762500"/>
          </a:xfrm>
          <a:prstGeom prst="rect">
            <a:avLst/>
          </a:prstGeom>
        </p:spPr>
        <p:txBody>
          <a:bodyPr vert="horz" lIns="0" tIns="0" rIns="0" bIns="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extLst>
      <p:ext uri="{BB962C8B-B14F-4D97-AF65-F5344CB8AC3E}">
        <p14:creationId xmlns:p14="http://schemas.microsoft.com/office/powerpoint/2010/main" val="1848326897"/>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mc:AlternateContent xmlns:mc="http://schemas.openxmlformats.org/markup-compatibility/2006" xmlns:p14="http://schemas.microsoft.com/office/powerpoint/2010/main">
    <mc:Choice Requires="p14">
      <p:transition p14:dur="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0"/>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71722" name="think-cell Folie" r:id="rId11" imgW="270" imgH="270" progId="TCLayout.ActiveDocument.1">
                  <p:embed/>
                </p:oleObj>
              </mc:Choice>
              <mc:Fallback>
                <p:oleObj name="think-cell Folie" r:id="rId11" imgW="270" imgH="270" progId="TCLayout.ActiveDocument.1">
                  <p:embed/>
                  <p:pic>
                    <p:nvPicPr>
                      <p:cNvPr id="0" name=""/>
                      <p:cNvPicPr/>
                      <p:nvPr/>
                    </p:nvPicPr>
                    <p:blipFill>
                      <a:blip r:embed="rId12"/>
                      <a:stretch>
                        <a:fillRect/>
                      </a:stretch>
                    </p:blipFill>
                    <p:spPr>
                      <a:xfrm>
                        <a:off x="1589" y="1590"/>
                        <a:ext cx="1587" cy="1587"/>
                      </a:xfrm>
                      <a:prstGeom prst="rect">
                        <a:avLst/>
                      </a:prstGeom>
                    </p:spPr>
                  </p:pic>
                </p:oleObj>
              </mc:Fallback>
            </mc:AlternateContent>
          </a:graphicData>
        </a:graphic>
      </p:graphicFrame>
      <p:pic>
        <p:nvPicPr>
          <p:cNvPr id="15" name="Picture 3" descr="Hintergrund"/>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descr="shadow-v2.png"/>
          <p:cNvPicPr>
            <a:picLocks noChangeAspect="1"/>
          </p:cNvPicPr>
          <p:nvPr userDrawn="1"/>
        </p:nvPicPr>
        <p:blipFill>
          <a:blip r:embed="rId14">
            <a:extLst>
              <a:ext uri="{28A0092B-C50C-407E-A947-70E740481C1C}">
                <a14:useLocalDpi xmlns:a14="http://schemas.microsoft.com/office/drawing/2010/main" val="0"/>
              </a:ext>
            </a:extLst>
          </a:blip>
          <a:srcRect t="8528" b="51877"/>
          <a:stretch>
            <a:fillRect/>
          </a:stretch>
        </p:blipFill>
        <p:spPr bwMode="auto">
          <a:xfrm>
            <a:off x="1" y="6381752"/>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6"/>
          <p:cNvSpPr>
            <a:spLocks noGrp="1"/>
          </p:cNvSpPr>
          <p:nvPr>
            <p:ph type="title"/>
          </p:nvPr>
        </p:nvSpPr>
        <p:spPr>
          <a:xfrm>
            <a:off x="648000" y="334800"/>
            <a:ext cx="7992000"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GB" noProof="1" smtClean="0"/>
              <a:t>Click to edit master title style</a:t>
            </a:r>
            <a:endParaRPr lang="en-GB" dirty="0"/>
          </a:p>
        </p:txBody>
      </p:sp>
      <p:grpSp>
        <p:nvGrpSpPr>
          <p:cNvPr id="10" name="Group 7"/>
          <p:cNvGrpSpPr>
            <a:grpSpLocks/>
          </p:cNvGrpSpPr>
          <p:nvPr userDrawn="1"/>
        </p:nvGrpSpPr>
        <p:grpSpPr bwMode="auto">
          <a:xfrm>
            <a:off x="7777164" y="6526215"/>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6" name="Footer Placeholder 3"/>
          <p:cNvSpPr txBox="1">
            <a:spLocks/>
          </p:cNvSpPr>
          <p:nvPr userDrawn="1"/>
        </p:nvSpPr>
        <p:spPr>
          <a:xfrm>
            <a:off x="1341439" y="6626227"/>
            <a:ext cx="1718419"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altLang="en-US" dirty="0" smtClean="0">
                <a:solidFill>
                  <a:srgbClr val="939393"/>
                </a:solidFill>
              </a:rPr>
              <a:t>Sidel Services: Line Improvement</a:t>
            </a:r>
            <a:endParaRPr lang="en-GB" dirty="0">
              <a:solidFill>
                <a:srgbClr val="7F7F7F"/>
              </a:solidFill>
            </a:endParaRPr>
          </a:p>
        </p:txBody>
      </p:sp>
      <p:sp>
        <p:nvSpPr>
          <p:cNvPr id="17" name="Slide Number Placeholder 4"/>
          <p:cNvSpPr txBox="1">
            <a:spLocks/>
          </p:cNvSpPr>
          <p:nvPr userDrawn="1"/>
        </p:nvSpPr>
        <p:spPr>
          <a:xfrm>
            <a:off x="650875" y="6626227"/>
            <a:ext cx="508152"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rgbClr val="7F7F7F"/>
                </a:solidFill>
              </a:rPr>
              <a:t>Page </a:t>
            </a:r>
            <a:fld id="{7873E190-40CF-412D-9604-1EFCEB1508B2}" type="slidenum">
              <a:rPr lang="en-GB" smtClean="0">
                <a:solidFill>
                  <a:srgbClr val="7F7F7F"/>
                </a:solidFill>
              </a:rPr>
              <a:pPr/>
              <a:t>‹#›</a:t>
            </a:fld>
            <a:endParaRPr lang="en-GB" dirty="0">
              <a:solidFill>
                <a:srgbClr val="7F7F7F"/>
              </a:solidFill>
            </a:endParaRPr>
          </a:p>
        </p:txBody>
      </p:sp>
      <p:sp>
        <p:nvSpPr>
          <p:cNvPr id="4" name="Text Placeholder 3"/>
          <p:cNvSpPr>
            <a:spLocks noGrp="1"/>
          </p:cNvSpPr>
          <p:nvPr>
            <p:ph type="body" idx="1"/>
          </p:nvPr>
        </p:nvSpPr>
        <p:spPr>
          <a:xfrm>
            <a:off x="648001" y="1485900"/>
            <a:ext cx="7997525" cy="4762500"/>
          </a:xfrm>
          <a:prstGeom prst="rect">
            <a:avLst/>
          </a:prstGeom>
        </p:spPr>
        <p:txBody>
          <a:bodyPr vert="horz" lIns="0" tIns="0" rIns="0" bIns="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extLst>
      <p:ext uri="{BB962C8B-B14F-4D97-AF65-F5344CB8AC3E}">
        <p14:creationId xmlns:p14="http://schemas.microsoft.com/office/powerpoint/2010/main" val="262290684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10.jpeg"/><Relationship Id="rId2" Type="http://schemas.openxmlformats.org/officeDocument/2006/relationships/tags" Target="../tags/tag15.xml"/><Relationship Id="rId1" Type="http://schemas.openxmlformats.org/officeDocument/2006/relationships/vmlDrawing" Target="../drawings/vmlDrawing14.vml"/><Relationship Id="rId6" Type="http://schemas.openxmlformats.org/officeDocument/2006/relationships/image" Target="../media/image9.jpeg"/><Relationship Id="rId5" Type="http://schemas.openxmlformats.org/officeDocument/2006/relationships/image" Target="../media/image8.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nvPr>
        </p:nvGraphicFramePr>
        <p:xfrm>
          <a:off x="1594" y="1594"/>
          <a:ext cx="1587" cy="1587"/>
        </p:xfrm>
        <a:graphic>
          <a:graphicData uri="http://schemas.openxmlformats.org/presentationml/2006/ole">
            <mc:AlternateContent xmlns:mc="http://schemas.openxmlformats.org/markup-compatibility/2006">
              <mc:Choice xmlns:v="urn:schemas-microsoft-com:vml" Requires="v">
                <p:oleObj spid="_x0000_s69677"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94" y="1594"/>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fr-FR" dirty="0" smtClean="0"/>
              <a:t>Adoptez </a:t>
            </a:r>
            <a:r>
              <a:rPr lang="fr-FR" dirty="0"/>
              <a:t>la simplicité et la fiabilité de la compensation Series2</a:t>
            </a:r>
          </a:p>
        </p:txBody>
      </p:sp>
      <p:sp>
        <p:nvSpPr>
          <p:cNvPr id="3" name="Text Placeholder 2"/>
          <p:cNvSpPr>
            <a:spLocks noGrp="1"/>
          </p:cNvSpPr>
          <p:nvPr>
            <p:ph type="body" sz="quarter" idx="10"/>
          </p:nvPr>
        </p:nvSpPr>
        <p:spPr>
          <a:xfrm>
            <a:off x="648013" y="1329282"/>
            <a:ext cx="7997825" cy="307777"/>
          </a:xfrm>
        </p:spPr>
        <p:txBody>
          <a:bodyPr vert="horz" lIns="0" tIns="0" rIns="0" bIns="0" rtlCol="0">
            <a:spAutoFit/>
          </a:bodyPr>
          <a:lstStyle/>
          <a:p>
            <a:r>
              <a:rPr lang="fr-FR" dirty="0" smtClean="0"/>
              <a:t>Barrettes de </a:t>
            </a:r>
            <a:r>
              <a:rPr lang="fr-FR" dirty="0" smtClean="0"/>
              <a:t>compensation</a:t>
            </a:r>
            <a:endParaRPr lang="fr-FR" dirty="0"/>
          </a:p>
        </p:txBody>
      </p:sp>
      <p:sp>
        <p:nvSpPr>
          <p:cNvPr id="4" name="Text Placeholder 2"/>
          <p:cNvSpPr txBox="1">
            <a:spLocks/>
          </p:cNvSpPr>
          <p:nvPr/>
        </p:nvSpPr>
        <p:spPr>
          <a:xfrm>
            <a:off x="651894" y="5862259"/>
            <a:ext cx="7978775" cy="418576"/>
          </a:xfrm>
          <a:prstGeom prst="rect">
            <a:avLst/>
          </a:prstGeom>
        </p:spPr>
        <p:txBody>
          <a:bodyPr vert="horz" wrap="square" lIns="0" tIns="0" rIns="0" bIns="0" rtlCol="0">
            <a:spAutoFit/>
          </a:bodyPr>
          <a:lstStyle>
            <a:lvl1pPr indent="0" eaLnBrk="1" hangingPunct="1">
              <a:spcBef>
                <a:spcPct val="20000"/>
              </a:spcBef>
              <a:buNone/>
              <a:defRPr sz="800" kern="0"/>
            </a:lvl1pPr>
            <a:lvl2pPr marL="182563" indent="-182563" eaLnBrk="1" hangingPunct="1">
              <a:spcBef>
                <a:spcPts val="1200"/>
              </a:spcBef>
              <a:buClr>
                <a:schemeClr val="accent4"/>
              </a:buClr>
              <a:buFont typeface="Wingdings" pitchFamily="2" charset="2"/>
              <a:buChar char="§"/>
            </a:lvl2pPr>
            <a:lvl3pPr marL="357188" indent="-174625" eaLnBrk="1" hangingPunct="1">
              <a:spcBef>
                <a:spcPts val="0"/>
              </a:spcBef>
              <a:buClr>
                <a:schemeClr val="accent4"/>
              </a:buClr>
              <a:buFont typeface="Wingdings" pitchFamily="2" charset="2"/>
              <a:buChar char="§"/>
              <a:defRPr sz="1600"/>
            </a:lvl3pPr>
            <a:lvl4pPr marL="539750" indent="-182563" eaLnBrk="1" hangingPunct="1">
              <a:spcBef>
                <a:spcPts val="0"/>
              </a:spcBef>
              <a:buFont typeface="Wingdings" pitchFamily="2" charset="2"/>
              <a:buChar char="§"/>
              <a:defRPr sz="1600"/>
            </a:lvl4pPr>
            <a:lvl5pPr marL="714375" indent="-174625" eaLnBrk="1" hangingPunct="1">
              <a:spcBef>
                <a:spcPts val="0"/>
              </a:spcBef>
              <a:buFont typeface="Wingdings" pitchFamily="2" charset="2"/>
              <a:buChar char="§"/>
              <a:defRPr sz="1600"/>
            </a:lvl5pPr>
            <a:lvl6pPr marL="2514600" indent="-228600" eaLnBrk="1" hangingPunct="1">
              <a:spcBef>
                <a:spcPct val="20000"/>
              </a:spcBef>
              <a:buChar char="•"/>
              <a:defRPr sz="2000"/>
            </a:lvl6pPr>
            <a:lvl7pPr marL="2971800" indent="-228600" eaLnBrk="1" hangingPunct="1">
              <a:spcBef>
                <a:spcPct val="20000"/>
              </a:spcBef>
              <a:buChar char="•"/>
              <a:defRPr sz="2000"/>
            </a:lvl7pPr>
            <a:lvl8pPr marL="3429000" indent="-228600" eaLnBrk="1" hangingPunct="1">
              <a:spcBef>
                <a:spcPct val="20000"/>
              </a:spcBef>
              <a:buChar char="•"/>
              <a:defRPr sz="2000"/>
            </a:lvl8pPr>
            <a:lvl9pPr marL="3886200" indent="-228600" eaLnBrk="1" hangingPunct="1">
              <a:spcBef>
                <a:spcPct val="20000"/>
              </a:spcBef>
              <a:buChar char="•"/>
              <a:defRPr sz="2000"/>
            </a:lvl9pPr>
            <a:extLst/>
          </a:lstStyle>
          <a:p>
            <a:r>
              <a:rPr lang="en-GB" dirty="0">
                <a:solidFill>
                  <a:srgbClr val="000000"/>
                </a:solidFill>
              </a:rPr>
              <a:t>Valeur : </a:t>
            </a:r>
            <a:r>
              <a:rPr lang="en-GB" dirty="0" err="1" smtClean="0">
                <a:solidFill>
                  <a:srgbClr val="000000"/>
                </a:solidFill>
              </a:rPr>
              <a:t>Rendement</a:t>
            </a:r>
            <a:endParaRPr lang="en-GB" dirty="0">
              <a:solidFill>
                <a:srgbClr val="000000"/>
              </a:solidFill>
            </a:endParaRPr>
          </a:p>
          <a:p>
            <a:r>
              <a:rPr lang="en-GB" dirty="0">
                <a:solidFill>
                  <a:srgbClr val="000000"/>
                </a:solidFill>
              </a:rPr>
              <a:t>Équipements : </a:t>
            </a:r>
            <a:r>
              <a:rPr lang="en-GB" dirty="0" err="1" smtClean="0">
                <a:solidFill>
                  <a:srgbClr val="000000"/>
                </a:solidFill>
              </a:rPr>
              <a:t>souffleuses</a:t>
            </a:r>
            <a:r>
              <a:rPr lang="en-GB" dirty="0" smtClean="0">
                <a:solidFill>
                  <a:srgbClr val="000000"/>
                </a:solidFill>
              </a:rPr>
              <a:t> S1</a:t>
            </a:r>
            <a:endParaRPr lang="en-GB" dirty="0" smtClean="0">
              <a:latin typeface="Arial" charset="0"/>
            </a:endParaRPr>
          </a:p>
          <a:p>
            <a:r>
              <a:rPr lang="en-GB" dirty="0" smtClean="0">
                <a:solidFill>
                  <a:srgbClr val="000000"/>
                </a:solidFill>
              </a:rPr>
              <a:t>Code </a:t>
            </a:r>
            <a:r>
              <a:rPr lang="en-GB" dirty="0">
                <a:solidFill>
                  <a:srgbClr val="000000"/>
                </a:solidFill>
              </a:rPr>
              <a:t>catalogue : </a:t>
            </a:r>
            <a:r>
              <a:rPr lang="en-GB" dirty="0" smtClean="0">
                <a:solidFill>
                  <a:srgbClr val="000000"/>
                </a:solidFill>
              </a:rPr>
              <a:t>961</a:t>
            </a:r>
            <a:endParaRPr lang="en-GB" dirty="0">
              <a:solidFill>
                <a:srgbClr val="000000"/>
              </a:solidFill>
            </a:endParaRPr>
          </a:p>
        </p:txBody>
      </p:sp>
      <p:sp>
        <p:nvSpPr>
          <p:cNvPr id="5" name="BainBulletsConfiguration" hidden="1"/>
          <p:cNvSpPr txBox="1"/>
          <p:nvPr/>
        </p:nvSpPr>
        <p:spPr>
          <a:xfrm>
            <a:off x="12712" y="12713"/>
            <a:ext cx="65" cy="20455"/>
          </a:xfrm>
          <a:prstGeom prst="rect">
            <a:avLst/>
          </a:prstGeom>
          <a:noFill/>
        </p:spPr>
        <p:txBody>
          <a:bodyPr vert="horz" wrap="none" lIns="0" tIns="0" rIns="0" bIns="0" rtlCol="0">
            <a:spAutoFit/>
          </a:bodyPr>
          <a:lstStyle/>
          <a:p>
            <a:pPr>
              <a:buClr>
                <a:srgbClr val="E64B00"/>
              </a:buClr>
            </a:pPr>
            <a:endParaRPr lang="en-US" sz="133" dirty="0" err="1">
              <a:solidFill>
                <a:srgbClr val="FFFFFF"/>
              </a:solidFill>
            </a:endParaRPr>
          </a:p>
        </p:txBody>
      </p:sp>
      <p:graphicFrame>
        <p:nvGraphicFramePr>
          <p:cNvPr id="9" name="Group 188"/>
          <p:cNvGraphicFramePr>
            <a:graphicFrameLocks noGrp="1"/>
          </p:cNvGraphicFramePr>
          <p:nvPr>
            <p:extLst>
              <p:ext uri="{D42A27DB-BD31-4B8C-83A1-F6EECF244321}">
                <p14:modId xmlns:p14="http://schemas.microsoft.com/office/powerpoint/2010/main" val="2057945369"/>
              </p:ext>
            </p:extLst>
          </p:nvPr>
        </p:nvGraphicFramePr>
        <p:xfrm>
          <a:off x="651886" y="1743081"/>
          <a:ext cx="8002379" cy="3990181"/>
        </p:xfrm>
        <a:graphic>
          <a:graphicData uri="http://schemas.openxmlformats.org/drawingml/2006/table">
            <a:tbl>
              <a:tblPr/>
              <a:tblGrid>
                <a:gridCol w="3875291"/>
                <a:gridCol w="249888"/>
                <a:gridCol w="3877200"/>
              </a:tblGrid>
              <a:tr h="387840">
                <a:tc>
                  <a:txBody>
                    <a:bodyPr/>
                    <a:lstStyle>
                      <a:lvl1pPr marL="190500" indent="-190500"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500" b="1" i="0" u="none" strike="noStrike" kern="1200" cap="none" spc="0" normalizeH="0" baseline="0" noProof="0" dirty="0" smtClean="0">
                          <a:ln>
                            <a:noFill/>
                          </a:ln>
                          <a:solidFill>
                            <a:srgbClr val="FFFFFF"/>
                          </a:solidFill>
                          <a:effectLst/>
                          <a:uLnTx/>
                          <a:uFillTx/>
                          <a:latin typeface="+mn-lt"/>
                        </a:rPr>
                        <a:t>VALEUR ET AVANTAGES</a:t>
                      </a:r>
                      <a:endParaRPr kumimoji="0" lang="fr-FR" sz="1500" b="1" i="0" u="none" strike="noStrike" kern="1200" cap="none" spc="0" normalizeH="0" baseline="0" noProof="0" dirty="0">
                        <a:ln>
                          <a:noFill/>
                        </a:ln>
                        <a:solidFill>
                          <a:srgbClr val="FFFFFF"/>
                        </a:solidFill>
                        <a:effectLst/>
                        <a:uLnTx/>
                        <a:uFillTx/>
                        <a:latin typeface="+mn-lt"/>
                        <a:ea typeface="MS PGothic" pitchFamily="34" charset="-128"/>
                        <a:cs typeface="+mn-cs"/>
                      </a:endParaRPr>
                    </a:p>
                  </a:txBody>
                  <a:tcPr marL="108011" marR="108011" marT="72000" marB="72000" anchor="ctr"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rgbClr val="E64B00"/>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r>
                        <a:rPr kumimoji="0" lang="de-CH" altLang="de-DE" sz="1500" b="1" i="0" u="none" strike="noStrike" cap="none" normalizeH="0" baseline="0" noProof="1" smtClean="0">
                          <a:ln>
                            <a:noFill/>
                          </a:ln>
                          <a:solidFill>
                            <a:schemeClr val="bg1"/>
                          </a:solidFill>
                          <a:effectLst/>
                          <a:latin typeface="Arial" charset="0"/>
                        </a:rPr>
                        <a:t>DESCRIPTION</a:t>
                      </a:r>
                      <a:endParaRPr kumimoji="0" lang="fr-FR" altLang="de-DE" sz="1500" b="0" i="0" u="none" strike="noStrike" cap="none" normalizeH="0" baseline="0" dirty="0" smtClean="0">
                        <a:ln>
                          <a:noFill/>
                        </a:ln>
                        <a:solidFill>
                          <a:schemeClr val="bg1"/>
                        </a:solidFill>
                        <a:effectLst/>
                        <a:latin typeface="Arial" charset="0"/>
                        <a:cs typeface="Arial" charset="0"/>
                      </a:endParaRPr>
                    </a:p>
                  </a:txBody>
                  <a:tcPr marL="108011" marR="108011" marT="72000" marB="7200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2341">
                <a:tc>
                  <a:txBody>
                    <a:bodyPr/>
                    <a:lstStyle>
                      <a:lvl1pPr marL="180975" indent="-180975"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algn="l">
                        <a:buFont typeface="Arial" panose="020B0604020202020204" pitchFamily="34" charset="0"/>
                        <a:buChar char="•"/>
                      </a:pPr>
                      <a:r>
                        <a:rPr kumimoji="0" lang="fr-FR" sz="1200" b="0" i="0" u="none" strike="noStrike" kern="1200" cap="none" spc="0" normalizeH="0" baseline="0" dirty="0" smtClean="0">
                          <a:ln>
                            <a:noFill/>
                          </a:ln>
                          <a:solidFill>
                            <a:srgbClr val="000000"/>
                          </a:solidFill>
                          <a:effectLst/>
                          <a:uLnTx/>
                          <a:uFillTx/>
                          <a:latin typeface="+mn-lt"/>
                          <a:ea typeface="+mn-ea"/>
                          <a:cs typeface="+mn-cs"/>
                        </a:rPr>
                        <a:t>Une durée de vie allongée</a:t>
                      </a:r>
                    </a:p>
                    <a:p>
                      <a:pPr algn="l">
                        <a:buFont typeface="Arial" panose="020B0604020202020204" pitchFamily="34" charset="0"/>
                        <a:buChar char="•"/>
                      </a:pPr>
                      <a:r>
                        <a:rPr kumimoji="0" lang="fr-FR" sz="1200" b="0" i="0" u="none" strike="noStrike" kern="1200" cap="none" spc="0" normalizeH="0" baseline="0" dirty="0" smtClean="0">
                          <a:ln>
                            <a:noFill/>
                          </a:ln>
                          <a:solidFill>
                            <a:srgbClr val="000000"/>
                          </a:solidFill>
                          <a:effectLst/>
                          <a:uLnTx/>
                          <a:uFillTx/>
                          <a:latin typeface="+mn-lt"/>
                          <a:ea typeface="+mn-ea"/>
                          <a:cs typeface="+mn-cs"/>
                        </a:rPr>
                        <a:t>Des réglages facilités</a:t>
                      </a:r>
                    </a:p>
                    <a:p>
                      <a:pPr algn="l">
                        <a:buFont typeface="Arial" panose="020B0604020202020204" pitchFamily="34" charset="0"/>
                        <a:buChar char="•"/>
                      </a:pPr>
                      <a:r>
                        <a:rPr kumimoji="0" lang="fr-FR" sz="1200" b="0" i="0" u="none" strike="noStrike" kern="1200" cap="none" spc="0" normalizeH="0" baseline="0" dirty="0" smtClean="0">
                          <a:ln>
                            <a:noFill/>
                          </a:ln>
                          <a:solidFill>
                            <a:srgbClr val="000000"/>
                          </a:solidFill>
                          <a:effectLst/>
                          <a:uLnTx/>
                          <a:uFillTx/>
                          <a:latin typeface="+mn-lt"/>
                          <a:ea typeface="+mn-ea"/>
                          <a:cs typeface="+mn-cs"/>
                        </a:rPr>
                        <a:t>Evite la fastidieuse opération de comptage et d'empilage des rondelles ressorts lors d'une remise en état</a:t>
                      </a:r>
                    </a:p>
                    <a:p>
                      <a:pPr marL="0" marR="0" lvl="1" indent="0" algn="l" defTabSz="914400" rtl="0" eaLnBrk="1" fontAlgn="base" latinLnBrk="0" hangingPunct="1">
                        <a:lnSpc>
                          <a:spcPct val="100000"/>
                        </a:lnSpc>
                        <a:spcBef>
                          <a:spcPts val="300"/>
                        </a:spcBef>
                        <a:spcAft>
                          <a:spcPts val="0"/>
                        </a:spcAft>
                        <a:buClr>
                          <a:schemeClr val="folHlink"/>
                        </a:buClr>
                        <a:buSzPct val="100000"/>
                        <a:buFont typeface="Wingdings" pitchFamily="2" charset="2"/>
                        <a:buNone/>
                        <a:tabLst>
                          <a:tab pos="2974975" algn="l"/>
                          <a:tab pos="3151188" algn="l"/>
                        </a:tabLst>
                        <a:defRPr/>
                      </a:pPr>
                      <a:endParaRPr lang="fr-FR" altLang="de-DE" sz="1200" b="0" strike="sngStrike" noProof="1" smtClean="0">
                        <a:solidFill>
                          <a:schemeClr val="tx1"/>
                        </a:solidFill>
                        <a:latin typeface="+mn-lt"/>
                        <a:ea typeface="+mn-ea"/>
                        <a:cs typeface="+mn-cs"/>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chemeClr val="bg1"/>
                    </a:solidFill>
                  </a:tcPr>
                </a:tc>
                <a:tc>
                  <a:txBody>
                    <a:bodyPr/>
                    <a:lstStyle/>
                    <a:p>
                      <a:pPr marL="126000" marR="0" lvl="0" indent="-126000" algn="l" defTabSz="914400" rtl="0" eaLnBrk="1" fontAlgn="base" latinLnBrk="0" hangingPunct="1">
                        <a:lnSpc>
                          <a:spcPct val="100000"/>
                        </a:lnSpc>
                        <a:spcBef>
                          <a:spcPts val="300"/>
                        </a:spcBef>
                        <a:spcAft>
                          <a:spcPts val="0"/>
                        </a:spcAft>
                        <a:buClr>
                          <a:schemeClr val="folHlink"/>
                        </a:buClr>
                        <a:buSzTx/>
                        <a:buFont typeface="Wingdings" pitchFamily="2" charset="2"/>
                        <a:buChar char="§"/>
                        <a:tabLst>
                          <a:tab pos="2974975" algn="l"/>
                          <a:tab pos="3151188" algn="l"/>
                        </a:tabLst>
                        <a:defRPr/>
                      </a:pPr>
                      <a:endParaRPr kumimoji="0" lang="de-DE" altLang="de-DE" sz="1500" b="0" i="0" u="none" strike="noStrike" cap="none" normalizeH="0" baseline="0" noProof="1" smtClean="0">
                        <a:ln>
                          <a:noFill/>
                        </a:ln>
                        <a:solidFill>
                          <a:schemeClr val="tx1"/>
                        </a:solidFill>
                        <a:effectLst/>
                        <a:latin typeface="Arial" charset="0"/>
                        <a:ea typeface="+mn-ea"/>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171450" indent="-171450">
                        <a:buFont typeface="Arial" panose="020B0604020202020204" pitchFamily="34" charset="0"/>
                        <a:buChar char="•"/>
                      </a:pPr>
                      <a:r>
                        <a:rPr lang="fr-FR" sz="1200" dirty="0" smtClean="0">
                          <a:solidFill>
                            <a:schemeClr val="tx1"/>
                          </a:solidFill>
                          <a:effectLst/>
                          <a:latin typeface="+mn-lt"/>
                          <a:ea typeface="+mn-ea"/>
                          <a:cs typeface="+mn-cs"/>
                        </a:rPr>
                        <a:t>Des tampons en polyuréthane remplacent avantageusement les rondelles ressorts.</a:t>
                      </a:r>
                    </a:p>
                    <a:p>
                      <a:pPr marL="171450" indent="-171450">
                        <a:buFont typeface="Arial" panose="020B0604020202020204" pitchFamily="34" charset="0"/>
                        <a:buChar char="•"/>
                      </a:pPr>
                      <a:r>
                        <a:rPr lang="fr-FR" sz="1200" dirty="0" smtClean="0">
                          <a:solidFill>
                            <a:schemeClr val="tx1"/>
                          </a:solidFill>
                          <a:effectLst/>
                          <a:latin typeface="+mn-lt"/>
                          <a:ea typeface="+mn-ea"/>
                          <a:cs typeface="+mn-cs"/>
                        </a:rPr>
                        <a:t>Se monte uniquement sur les unités porte moule carrées compensables (certaines Series2 en sont aussi équipées)</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endParaRPr kumimoji="0" lang="en-US" sz="1200" b="0" i="0" u="none" strike="noStrike" kern="1200" cap="none" spc="0" normalizeH="0" baseline="0" noProof="0" dirty="0" smtClean="0">
                        <a:ln>
                          <a:noFill/>
                        </a:ln>
                        <a:solidFill>
                          <a:srgbClr val="000000"/>
                        </a:solidFill>
                        <a:effectLst/>
                        <a:uLnTx/>
                        <a:uFillTx/>
                        <a:latin typeface="+mn-lt"/>
                      </a:endParaRPr>
                    </a:p>
                  </a:txBody>
                  <a:tcPr marL="108011" marR="108011" marT="72000" marB="7200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10" name="Picture 16" descr="recadré"/>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3519488"/>
            <a:ext cx="2259013"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5" descr="Compensation Bar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6942973">
            <a:off x="5835650" y="3976688"/>
            <a:ext cx="2179637"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1282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 Template 2013">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2_Sidel Template 2013">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3.xml><?xml version="1.0" encoding="utf-8"?>
<a:theme xmlns:a="http://schemas.openxmlformats.org/drawingml/2006/main" name="1_Sidel Template 2013">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ClassicPhotoAlbum</Template>
  <TotalTime>0</TotalTime>
  <Words>70</Words>
  <Application>Microsoft Office PowerPoint</Application>
  <PresentationFormat>On-screen Show (4:3)</PresentationFormat>
  <Paragraphs>12</Paragraphs>
  <Slides>1</Slides>
  <Notes>0</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2</vt:i4>
      </vt:variant>
      <vt:variant>
        <vt:lpstr>Slide Titles</vt:lpstr>
      </vt:variant>
      <vt:variant>
        <vt:i4>1</vt:i4>
      </vt:variant>
    </vt:vector>
  </HeadingPairs>
  <TitlesOfParts>
    <vt:vector size="11" baseType="lpstr">
      <vt:lpstr>MS PGothic</vt:lpstr>
      <vt:lpstr>MS PGothic</vt:lpstr>
      <vt:lpstr>Arial</vt:lpstr>
      <vt:lpstr>Calibri</vt:lpstr>
      <vt:lpstr>Wingdings</vt:lpstr>
      <vt:lpstr>Sidel Template 2013</vt:lpstr>
      <vt:lpstr>2_Sidel Template 2013</vt:lpstr>
      <vt:lpstr>1_Sidel Template 2013</vt:lpstr>
      <vt:lpstr>think-cell Slide</vt:lpstr>
      <vt:lpstr>think-cell Folie</vt:lpstr>
      <vt:lpstr>Adoptez la simplicité et la fiabilité de la compensation Series2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2013-03-10T13:20:43Z</dcterms:created>
  <dcterms:modified xsi:type="dcterms:W3CDTF">2017-04-07T12:56:24Z</dcterms:modified>
</cp:coreProperties>
</file>