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8200"/>
            <a:ext cx="33021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4" y="5981702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40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6" y="2327277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89372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964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1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852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1" y="1025527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03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40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6" y="2327277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1" y="6381752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4" y="6526215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7375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4" y="5981702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40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7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8200"/>
            <a:ext cx="33021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851543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642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4" y="5981702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40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7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8200"/>
            <a:ext cx="33021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079987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1" y="6381752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4" y="6526215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9" y="6626227"/>
            <a:ext cx="266739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z="900" smtClean="0">
                <a:solidFill>
                  <a:srgbClr val="7F7F7F"/>
                </a:solidFill>
              </a:rPr>
              <a:pPr/>
              <a:t>07 August 2014</a:t>
            </a:fld>
            <a:r>
              <a:rPr lang="en-GB" sz="900" smtClean="0">
                <a:solidFill>
                  <a:srgbClr val="7F7F7F"/>
                </a:solidFill>
              </a:rPr>
              <a:t> – Confidential</a:t>
            </a:r>
            <a:endParaRPr lang="en-GB" sz="900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7"/>
            <a:ext cx="50815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rgbClr val="7F7F7F"/>
                </a:solidFill>
              </a:rPr>
              <a:pPr/>
              <a:t>‹N°›</a:t>
            </a:fld>
            <a:endParaRPr lang="en-GB" sz="900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1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358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kt 2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</p:spPr>
        <p:txBody>
          <a:bodyPr/>
          <a:lstStyle/>
          <a:p>
            <a:r>
              <a:rPr lang="en-US" sz="2800" dirty="0" smtClean="0"/>
              <a:t>Decrease </a:t>
            </a:r>
            <a:r>
              <a:rPr lang="en-US" sz="2800" dirty="0"/>
              <a:t>drastically change over time for PET bottles and improve cleanliness of the filler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dirty="0"/>
              <a:t> </a:t>
            </a:r>
            <a:endParaRPr lang="en-GB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8002" y="1329272"/>
            <a:ext cx="7997825" cy="307777"/>
          </a:xfrm>
        </p:spPr>
        <p:txBody>
          <a:bodyPr vert="horz" lIns="0" tIns="0" rIns="0" bIns="0" rtlCol="0" anchor="b">
            <a:spAutoFit/>
          </a:bodyPr>
          <a:lstStyle/>
          <a:p>
            <a:r>
              <a:rPr lang="en-US" dirty="0" smtClean="0"/>
              <a:t>New </a:t>
            </a:r>
            <a:r>
              <a:rPr lang="en-US" dirty="0"/>
              <a:t>grippers on outlet star wheels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7" y="5862257"/>
            <a:ext cx="7972425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sz="800" kern="0" dirty="0">
                <a:solidFill>
                  <a:srgbClr val="000000"/>
                </a:solidFill>
              </a:rPr>
              <a:t>Value: </a:t>
            </a:r>
            <a:r>
              <a:rPr sz="800" kern="0" dirty="0" smtClean="0">
                <a:solidFill>
                  <a:srgbClr val="000000"/>
                </a:solidFill>
              </a:rPr>
              <a:t>Flexibility</a:t>
            </a:r>
            <a:endParaRPr sz="800" kern="0" dirty="0">
              <a:solidFill>
                <a:srgbClr val="000000"/>
              </a:solidFill>
            </a:endParaRPr>
          </a:p>
          <a:p>
            <a:r>
              <a:rPr sz="800" kern="0" dirty="0">
                <a:solidFill>
                  <a:srgbClr val="000000"/>
                </a:solidFill>
              </a:rPr>
              <a:t>Equipment</a:t>
            </a:r>
            <a:r>
              <a:rPr sz="800" kern="0" dirty="0">
                <a:solidFill>
                  <a:srgbClr val="000000"/>
                </a:solidFill>
              </a:rPr>
              <a:t>: </a:t>
            </a:r>
            <a:r>
              <a:rPr sz="800" kern="0" dirty="0">
                <a:solidFill>
                  <a:srgbClr val="000000"/>
                </a:solidFill>
              </a:rPr>
              <a:t>Fillers</a:t>
            </a:r>
            <a:endParaRPr sz="800" kern="0" dirty="0">
              <a:solidFill>
                <a:srgbClr val="000000"/>
              </a:solidFill>
            </a:endParaRPr>
          </a:p>
          <a:p>
            <a:r>
              <a:rPr sz="800" kern="0" dirty="0">
                <a:solidFill>
                  <a:srgbClr val="000000"/>
                </a:solidFill>
              </a:rPr>
              <a:t>Catalogue code: </a:t>
            </a:r>
            <a:r>
              <a:rPr sz="800" kern="0" dirty="0" smtClean="0">
                <a:solidFill>
                  <a:srgbClr val="000000"/>
                </a:solidFill>
              </a:rPr>
              <a:t>HS070</a:t>
            </a:r>
            <a:endParaRPr sz="800" kern="0" dirty="0">
              <a:solidFill>
                <a:srgbClr val="000000"/>
              </a:solidFill>
            </a:endParaRPr>
          </a:p>
        </p:txBody>
      </p:sp>
      <p:sp>
        <p:nvSpPr>
          <p:cNvPr id="6" name="BainBulletsConfiguration" hidden="1"/>
          <p:cNvSpPr txBox="1"/>
          <p:nvPr/>
        </p:nvSpPr>
        <p:spPr>
          <a:xfrm>
            <a:off x="12702" y="12702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buClr>
                <a:srgbClr val="E64B00"/>
              </a:buClr>
            </a:pPr>
            <a:endParaRPr lang="en-US" sz="100" dirty="0" err="1">
              <a:solidFill>
                <a:srgbClr val="FFFFFF"/>
              </a:solidFill>
            </a:endParaRPr>
          </a:p>
        </p:txBody>
      </p:sp>
      <p:graphicFrame>
        <p:nvGraphicFramePr>
          <p:cNvPr id="25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200246"/>
              </p:ext>
            </p:extLst>
          </p:nvPr>
        </p:nvGraphicFramePr>
        <p:xfrm>
          <a:off x="651885" y="1743077"/>
          <a:ext cx="7997390" cy="3990181"/>
        </p:xfrm>
        <a:graphic>
          <a:graphicData uri="http://schemas.openxmlformats.org/drawingml/2006/table">
            <a:tbl>
              <a:tblPr/>
              <a:tblGrid>
                <a:gridCol w="3875290"/>
                <a:gridCol w="244900"/>
                <a:gridCol w="3877200"/>
              </a:tblGrid>
              <a:tr h="360000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MS PGothic" pitchFamily="34" charset="-128"/>
                          <a:cs typeface="+mn-cs"/>
                        </a:rPr>
                        <a:t>VALUE AND BENEFITS</a:t>
                      </a:r>
                      <a:endParaRPr kumimoji="0" lang="en-GB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  <a:endParaRPr kumimoji="0" lang="en-GB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</a:tr>
              <a:tr h="3602341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more format changeovers needed for PET bottles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Maximum cleanliness of the machine base area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200" kern="1200" noProof="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On the actual configuration, </a:t>
                      </a:r>
                      <a:r>
                        <a:rPr lang="en-US" sz="1200" kern="1200" noProof="0" dirty="0" err="1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personnalisation</a:t>
                      </a:r>
                      <a:r>
                        <a:rPr lang="en-US" sz="1200" kern="1200" noProof="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 parts are necessary to produce different sizes of PET bottles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200" kern="1200" noProof="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On the new configuration, no more personalization parts needed for guides and </a:t>
                      </a:r>
                      <a:r>
                        <a:rPr lang="en-US" sz="1200" kern="1200" noProof="0" dirty="0" err="1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starwheels</a:t>
                      </a:r>
                      <a:r>
                        <a:rPr lang="en-US" sz="1200" kern="1200" noProof="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 thanks to:</a:t>
                      </a:r>
                    </a:p>
                    <a:p>
                      <a:pPr marL="720725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An adjustable conveyor</a:t>
                      </a:r>
                    </a:p>
                    <a:p>
                      <a:pPr marL="720725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Grippers instead of guides and </a:t>
                      </a:r>
                      <a:r>
                        <a:rPr lang="en-US" sz="1000" kern="1200" noProof="0" dirty="0" err="1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starwheels</a:t>
                      </a:r>
                      <a:endParaRPr lang="en-US" sz="1000" kern="1200" noProof="0" dirty="0" smtClean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5318" y="4182064"/>
            <a:ext cx="2309631" cy="13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47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Affichage à l'écran (4:3)</PresentationFormat>
  <Paragraphs>13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MS PGothic</vt:lpstr>
      <vt:lpstr>Arial</vt:lpstr>
      <vt:lpstr>Wingdings</vt:lpstr>
      <vt:lpstr>15_Sidel Template 2013</vt:lpstr>
      <vt:lpstr>think-cell Folie</vt:lpstr>
      <vt:lpstr>Decrease drastically change over time for PET bottles and improve cleanliness of the filler   </vt:lpstr>
    </vt:vector>
  </TitlesOfParts>
  <Company>Sidel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Increase production efficiency by eliminating cap blockages   </dc:title>
  <dc:creator>De Chanteloup, Barbara</dc:creator>
  <cp:lastModifiedBy>De Chanteloup, Barbara</cp:lastModifiedBy>
  <cp:revision>2</cp:revision>
  <dcterms:created xsi:type="dcterms:W3CDTF">2014-08-07T09:12:21Z</dcterms:created>
  <dcterms:modified xsi:type="dcterms:W3CDTF">2014-08-07T09:18:18Z</dcterms:modified>
</cp:coreProperties>
</file>