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8200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277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8214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23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1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89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1" y="1025527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06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277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6381752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4" y="6526215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48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7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8200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81404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1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7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8200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80704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6381752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4" y="6526215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9" y="6626227"/>
            <a:ext cx="266739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z="900" smtClean="0">
                <a:solidFill>
                  <a:srgbClr val="7F7F7F"/>
                </a:solidFill>
              </a:rPr>
              <a:pPr/>
              <a:t>07 August 2014</a:t>
            </a:fld>
            <a:r>
              <a:rPr lang="en-GB" sz="900" smtClean="0">
                <a:solidFill>
                  <a:srgbClr val="7F7F7F"/>
                </a:solidFill>
              </a:rPr>
              <a:t> – Confidential</a:t>
            </a:r>
            <a:endParaRPr lang="en-GB" sz="900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7"/>
            <a:ext cx="50815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rgbClr val="7F7F7F"/>
                </a:solidFill>
              </a:rPr>
              <a:pPr/>
              <a:t>‹N°›</a:t>
            </a:fld>
            <a:endParaRPr lang="en-GB" sz="900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1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752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/>
          <a:p>
            <a:r>
              <a:rPr lang="en-US" dirty="0" smtClean="0"/>
              <a:t>Reduce </a:t>
            </a:r>
            <a:r>
              <a:rPr lang="en-US" dirty="0"/>
              <a:t>your maintenance time and costs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2" y="1329272"/>
            <a:ext cx="7997825" cy="307777"/>
          </a:xfrm>
        </p:spPr>
        <p:txBody>
          <a:bodyPr vert="horz" lIns="0" tIns="0" rIns="0" bIns="0" rtlCol="0" anchor="b">
            <a:spAutoFit/>
          </a:bodyPr>
          <a:lstStyle/>
          <a:p>
            <a:r>
              <a:rPr lang="en-US" dirty="0" smtClean="0"/>
              <a:t>New </a:t>
            </a:r>
            <a:r>
              <a:rPr lang="en-US" dirty="0"/>
              <a:t>Roller Carriage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7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sz="800" kern="0" dirty="0">
                <a:solidFill>
                  <a:srgbClr val="000000"/>
                </a:solidFill>
              </a:rPr>
              <a:t>Value: </a:t>
            </a:r>
            <a:r>
              <a:rPr sz="800" kern="0" dirty="0">
                <a:solidFill>
                  <a:srgbClr val="000000"/>
                </a:solidFill>
              </a:rPr>
              <a:t>Efficiency</a:t>
            </a:r>
          </a:p>
          <a:p>
            <a:r>
              <a:rPr sz="800" kern="0" dirty="0">
                <a:solidFill>
                  <a:srgbClr val="000000"/>
                </a:solidFill>
              </a:rPr>
              <a:t>Equipment</a:t>
            </a:r>
            <a:r>
              <a:rPr sz="800" kern="0" dirty="0">
                <a:solidFill>
                  <a:srgbClr val="000000"/>
                </a:solidFill>
              </a:rPr>
              <a:t>: </a:t>
            </a:r>
            <a:r>
              <a:rPr sz="800" kern="0" dirty="0">
                <a:solidFill>
                  <a:srgbClr val="000000"/>
                </a:solidFill>
              </a:rPr>
              <a:t>Fillers</a:t>
            </a:r>
            <a:endParaRPr sz="800" kern="0" dirty="0">
              <a:solidFill>
                <a:srgbClr val="000000"/>
              </a:solidFill>
            </a:endParaRPr>
          </a:p>
          <a:p>
            <a:r>
              <a:rPr sz="800" kern="0" dirty="0">
                <a:solidFill>
                  <a:srgbClr val="000000"/>
                </a:solidFill>
              </a:rPr>
              <a:t>Catalogue code: </a:t>
            </a:r>
            <a:r>
              <a:rPr sz="800" kern="0" dirty="0" smtClean="0">
                <a:solidFill>
                  <a:srgbClr val="000000"/>
                </a:solidFill>
              </a:rPr>
              <a:t>HS071</a:t>
            </a:r>
            <a:endParaRPr sz="800" kern="0" dirty="0">
              <a:solidFill>
                <a:srgbClr val="000000"/>
              </a:solidFill>
            </a:endParaRP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2" y="12702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25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119845"/>
              </p:ext>
            </p:extLst>
          </p:nvPr>
        </p:nvGraphicFramePr>
        <p:xfrm>
          <a:off x="651885" y="1743077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60000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VALUE AND BENEFITS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Reduced maintenance (~ - 50%)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Improved lifetime (~ 5000/6000 hours </a:t>
                      </a:r>
                      <a:b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good maintenance conditions)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Improved hygiene 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Improved cleaning system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Reduced costs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200" kern="120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Prevent premature wear of the roller carriage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200" kern="120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No lubrication needs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956" y="3362489"/>
            <a:ext cx="863273" cy="226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Affichage à l'écran (4:3)</PresentationFormat>
  <Paragraphs>14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Wingdings</vt:lpstr>
      <vt:lpstr>15_Sidel Template 2013</vt:lpstr>
      <vt:lpstr>think-cell Folie</vt:lpstr>
      <vt:lpstr>Reduce your maintenance time and costs   </vt:lpstr>
    </vt:vector>
  </TitlesOfParts>
  <Company>Sidel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 production efficiency by eliminating cap blockages   </dc:title>
  <dc:creator>De Chanteloup, Barbara</dc:creator>
  <cp:lastModifiedBy>De Chanteloup, Barbara</cp:lastModifiedBy>
  <cp:revision>2</cp:revision>
  <dcterms:created xsi:type="dcterms:W3CDTF">2014-08-07T09:19:37Z</dcterms:created>
  <dcterms:modified xsi:type="dcterms:W3CDTF">2014-08-07T09:22:31Z</dcterms:modified>
</cp:coreProperties>
</file>