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4988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1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6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20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45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9888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82300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11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414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/>
              <a:t>Reduce </a:t>
            </a:r>
            <a:r>
              <a:rPr lang="en-US" altLang="fr-FR" dirty="0"/>
              <a:t>maintenance costs</a:t>
            </a:r>
            <a:br>
              <a:rPr lang="en-US" altLang="fr-FR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dirty="0" smtClean="0"/>
              <a:t>Belt </a:t>
            </a:r>
            <a:r>
              <a:rPr lang="en-US" dirty="0"/>
              <a:t>transmission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GB" dirty="0">
                <a:solidFill>
                  <a:srgbClr val="000000"/>
                </a:solidFill>
              </a:rPr>
              <a:t>Value: </a:t>
            </a:r>
            <a:r>
              <a:rPr lang="en-GB" dirty="0" smtClean="0">
                <a:solidFill>
                  <a:srgbClr val="000000"/>
                </a:solidFill>
              </a:rPr>
              <a:t>Efficiency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Equipment: </a:t>
            </a:r>
            <a:r>
              <a:rPr lang="en-US" dirty="0">
                <a:solidFill>
                  <a:srgbClr val="000000"/>
                </a:solidFill>
              </a:rPr>
              <a:t>Rollquattro labeler F25, F35 and F45 equipped with mechanical </a:t>
            </a:r>
            <a:r>
              <a:rPr lang="en-US" dirty="0" smtClean="0">
                <a:solidFill>
                  <a:srgbClr val="000000"/>
                </a:solidFill>
              </a:rPr>
              <a:t>cam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Catalogue code: </a:t>
            </a:r>
            <a:r>
              <a:rPr lang="en-GB" dirty="0" smtClean="0">
                <a:solidFill>
                  <a:srgbClr val="000000"/>
                </a:solidFill>
              </a:rPr>
              <a:t>AA01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0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28806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maintenance costs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Quick format change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costs for any new changeover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Fine tuning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transmission system consists of a brushless drive  moving two belts (sometimes may be only one).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function of the main belt is to ensure stable platform rotation when the label is applied to the container.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auxiliary belt helps for a smooth ramp up when platform rotation begins.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94" y="4312128"/>
            <a:ext cx="3332013" cy="13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3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Reduce maintenance costs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material costs through label-length reduction</dc:title>
  <dc:creator>De Chanteloup, Barbara</dc:creator>
  <cp:lastModifiedBy>De Chanteloup, Barbara</cp:lastModifiedBy>
  <cp:revision>2</cp:revision>
  <dcterms:created xsi:type="dcterms:W3CDTF">2014-08-11T08:19:36Z</dcterms:created>
  <dcterms:modified xsi:type="dcterms:W3CDTF">2014-08-11T08:23:43Z</dcterms:modified>
</cp:coreProperties>
</file>