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8018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3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31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3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95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84399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69745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fr-FR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341439" y="6626227"/>
            <a:ext cx="256480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err="1" smtClean="0">
                <a:solidFill>
                  <a:srgbClr val="7F7F7F"/>
                </a:solidFill>
              </a:rPr>
              <a:t>Modèle</a:t>
            </a:r>
            <a:r>
              <a:rPr lang="en-GB" sz="900" dirty="0" smtClean="0">
                <a:solidFill>
                  <a:srgbClr val="7F7F7F"/>
                </a:solidFill>
              </a:rPr>
              <a:t> </a:t>
            </a:r>
            <a:r>
              <a:rPr lang="en-GB" sz="900" dirty="0" err="1" smtClean="0">
                <a:solidFill>
                  <a:srgbClr val="7F7F7F"/>
                </a:solidFill>
              </a:rPr>
              <a:t>Sidel</a:t>
            </a:r>
            <a:r>
              <a:rPr lang="en-GB" sz="900" dirty="0" smtClean="0">
                <a:solidFill>
                  <a:srgbClr val="7F7F7F"/>
                </a:solidFill>
              </a:rPr>
              <a:t> 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11 August 2014</a:t>
            </a:fld>
            <a:r>
              <a:rPr lang="en-GB" sz="900" dirty="0" smtClean="0">
                <a:solidFill>
                  <a:srgbClr val="7F7F7F"/>
                </a:solidFill>
              </a:rPr>
              <a:t> – </a:t>
            </a:r>
            <a:r>
              <a:rPr lang="en-GB" sz="900" dirty="0" err="1" smtClean="0">
                <a:solidFill>
                  <a:srgbClr val="7F7F7F"/>
                </a:solidFill>
              </a:rPr>
              <a:t>Confidentiel</a:t>
            </a:r>
            <a:endParaRPr lang="fr-FR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Réduisez </a:t>
            </a:r>
            <a:r>
              <a:rPr lang="fr-FR" altLang="fr-FR" dirty="0"/>
              <a:t>vos coûts de maintenance</a:t>
            </a:r>
            <a:br>
              <a:rPr lang="fr-FR" altLang="fr-FR" dirty="0"/>
            </a:br>
            <a:r>
              <a:rPr lang="en-US" altLang="fr-FR" dirty="0" smtClean="0"/>
              <a:t> 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fr-FR" dirty="0" smtClean="0"/>
              <a:t>Transmission </a:t>
            </a:r>
            <a:r>
              <a:rPr lang="fr-FR" dirty="0"/>
              <a:t>par courroie </a:t>
            </a:r>
            <a:endParaRPr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>
                <a:solidFill>
                  <a:srgbClr val="000000"/>
                </a:solidFill>
              </a:rPr>
              <a:t>Valeur</a:t>
            </a:r>
            <a:r>
              <a:rPr dirty="0">
                <a:solidFill>
                  <a:srgbClr val="000000"/>
                </a:solidFill>
              </a:rPr>
              <a:t> : </a:t>
            </a:r>
            <a:r>
              <a:rPr lang="fr-FR" dirty="0" smtClean="0">
                <a:solidFill>
                  <a:srgbClr val="000000"/>
                </a:solidFill>
              </a:rPr>
              <a:t>Rendement</a:t>
            </a:r>
            <a:endParaRPr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Équipements</a:t>
            </a:r>
            <a:r>
              <a:rPr dirty="0">
                <a:solidFill>
                  <a:srgbClr val="000000"/>
                </a:solidFill>
              </a:rPr>
              <a:t> : </a:t>
            </a:r>
            <a:r>
              <a:rPr lang="fr-FR" dirty="0">
                <a:solidFill>
                  <a:srgbClr val="000000"/>
                </a:solidFill>
              </a:rPr>
              <a:t>Étiqueteuses Rollquattro F25, F35 et F45 avec came </a:t>
            </a:r>
            <a:r>
              <a:rPr lang="fr-FR" dirty="0" smtClean="0">
                <a:solidFill>
                  <a:srgbClr val="000000"/>
                </a:solidFill>
              </a:rPr>
              <a:t>mécanique</a:t>
            </a:r>
            <a:endParaRPr lang="fr-FR"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Code catalogue : </a:t>
            </a:r>
            <a:r>
              <a:rPr dirty="0" smtClean="0">
                <a:solidFill>
                  <a:srgbClr val="000000"/>
                </a:solidFill>
              </a:rPr>
              <a:t>AA0</a:t>
            </a:r>
            <a:r>
              <a:rPr lang="fr-FR" dirty="0" smtClean="0">
                <a:solidFill>
                  <a:srgbClr val="000000"/>
                </a:solidFill>
              </a:rPr>
              <a:t>1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0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91894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Réduction des coûts de maintenance.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Changement de format rapide.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Réduction des coûts pour tous les changements de format.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Réglage de précision.</a:t>
                      </a:r>
                      <a:endParaRPr lang="en-US" altLang="de-DE" sz="1200" b="0" noProof="1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 système de transmission comprend un moteur </a:t>
                      </a:r>
                      <a:r>
                        <a:rPr kumimoji="0" lang="fr-F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brushless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entraînant deux courroies (parfois une seule).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 courroie principale assure la stabilité de la rotation des plateformes lors de l'application de l'étiquette sur le contenant.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 courroie auxiliaire permet une accélération régulière au démarrage de la rotation des plateformes.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072" y="4424040"/>
            <a:ext cx="2955496" cy="11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Réduisez vos coûts de maintenance 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Réduisez les coûts des matériaux grâce à une réduction de la longueur des étiquettes</dc:title>
  <dc:creator>De Chanteloup, Barbara</dc:creator>
  <cp:lastModifiedBy>De Chanteloup, Barbara</cp:lastModifiedBy>
  <cp:revision>2</cp:revision>
  <dcterms:created xsi:type="dcterms:W3CDTF">2014-08-11T08:34:23Z</dcterms:created>
  <dcterms:modified xsi:type="dcterms:W3CDTF">2014-08-11T08:38:22Z</dcterms:modified>
</cp:coreProperties>
</file>