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4127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79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7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17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12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0580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03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9734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9" y="6626227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11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28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/>
              <a:t>Reduce </a:t>
            </a:r>
            <a:r>
              <a:rPr lang="en-US" altLang="fr-FR" dirty="0"/>
              <a:t>maintenance costs</a:t>
            </a:r>
            <a:br>
              <a:rPr lang="en-US" altLang="fr-FR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dirty="0" smtClean="0"/>
              <a:t>Three </a:t>
            </a:r>
            <a:r>
              <a:rPr lang="en-US" dirty="0"/>
              <a:t>channel distributor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GB" dirty="0">
                <a:solidFill>
                  <a:srgbClr val="000000"/>
                </a:solidFill>
              </a:rPr>
              <a:t>Value: </a:t>
            </a:r>
            <a:r>
              <a:rPr lang="en-GB" dirty="0" smtClean="0">
                <a:solidFill>
                  <a:srgbClr val="000000"/>
                </a:solidFill>
              </a:rPr>
              <a:t>Efficiency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Equipment: Rollfed </a:t>
            </a:r>
            <a:r>
              <a:rPr lang="en-GB" dirty="0" smtClean="0">
                <a:solidFill>
                  <a:srgbClr val="000000"/>
                </a:solidFill>
              </a:rPr>
              <a:t>labeller </a:t>
            </a:r>
            <a:r>
              <a:rPr lang="en-GB" dirty="0">
                <a:solidFill>
                  <a:srgbClr val="000000"/>
                </a:solidFill>
              </a:rPr>
              <a:t>F25, F35 and </a:t>
            </a:r>
            <a:r>
              <a:rPr lang="en-GB" dirty="0" smtClean="0">
                <a:solidFill>
                  <a:srgbClr val="000000"/>
                </a:solidFill>
              </a:rPr>
              <a:t>F45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Catalogue code: </a:t>
            </a:r>
            <a:r>
              <a:rPr lang="en-GB" dirty="0" smtClean="0">
                <a:solidFill>
                  <a:srgbClr val="000000"/>
                </a:solidFill>
              </a:rPr>
              <a:t>AA02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0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96959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Better tension control in the application of all labels, especially at high speeds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Improves the quality of label application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Easier for operators to set up the machine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Reduces machine process sensitivity to variations in label materials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Allows a more comprehensive control of the label during transfer from the vacuum drum to the container.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additional channel provides a powerful and dedicated vacuum supply to the back pad of the label which gives positive control and releases the label during application.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58" y="4055364"/>
            <a:ext cx="1919457" cy="15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Reduce maintenance costs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material costs through label-length reduction</dc:title>
  <dc:creator>De Chanteloup, Barbara</dc:creator>
  <cp:lastModifiedBy>De Chanteloup, Barbara</cp:lastModifiedBy>
  <cp:revision>2</cp:revision>
  <dcterms:created xsi:type="dcterms:W3CDTF">2014-08-11T08:51:10Z</dcterms:created>
  <dcterms:modified xsi:type="dcterms:W3CDTF">2014-08-11T08:54:33Z</dcterms:modified>
</cp:coreProperties>
</file>