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107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70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61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12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77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14514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51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09830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fr-FR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341439" y="6626227"/>
            <a:ext cx="256480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err="1" smtClean="0">
                <a:solidFill>
                  <a:srgbClr val="7F7F7F"/>
                </a:solidFill>
              </a:rPr>
              <a:t>Modèle</a:t>
            </a:r>
            <a:r>
              <a:rPr lang="en-GB" sz="900" dirty="0" smtClean="0">
                <a:solidFill>
                  <a:srgbClr val="7F7F7F"/>
                </a:solidFill>
              </a:rPr>
              <a:t> </a:t>
            </a:r>
            <a:r>
              <a:rPr lang="en-GB" sz="900" dirty="0" err="1" smtClean="0">
                <a:solidFill>
                  <a:srgbClr val="7F7F7F"/>
                </a:solidFill>
              </a:rPr>
              <a:t>Sidel</a:t>
            </a:r>
            <a:r>
              <a:rPr lang="en-GB" sz="900" dirty="0" smtClean="0">
                <a:solidFill>
                  <a:srgbClr val="7F7F7F"/>
                </a:solidFill>
              </a:rPr>
              <a:t> 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11 August 2014</a:t>
            </a:fld>
            <a:r>
              <a:rPr lang="en-GB" sz="900" dirty="0" smtClean="0">
                <a:solidFill>
                  <a:srgbClr val="7F7F7F"/>
                </a:solidFill>
              </a:rPr>
              <a:t> – </a:t>
            </a:r>
            <a:r>
              <a:rPr lang="en-GB" sz="900" dirty="0" err="1" smtClean="0">
                <a:solidFill>
                  <a:srgbClr val="7F7F7F"/>
                </a:solidFill>
              </a:rPr>
              <a:t>Confidentiel</a:t>
            </a:r>
            <a:endParaRPr lang="fr-FR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9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68746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Contrôle plus efficace de la tension pour toute application d'étiquettes, notamment pour les grandes cadences.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Qualité d'application des étiquettes améliorée.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Réglage de la machine facilité pour l'opérateur.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Le process de la machine est moins sensible aux changements de matériaux d'étiquette.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Contrôle plus complet de l'étiquette lors de son transfert du tambour d'aspiration vers le contenant.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 voie supplémentaire permet une distribution de vide puissante et efficace sur le dos du patin de l'étiquette, pour mieux contrôler l'étiquette et la relâcher lors de son application.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Réduisez </a:t>
            </a:r>
            <a:r>
              <a:rPr lang="fr-FR" altLang="fr-FR" dirty="0"/>
              <a:t>vos coûts de maintenance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fr-FR" dirty="0" smtClean="0"/>
              <a:t>Distributeur </a:t>
            </a:r>
            <a:r>
              <a:rPr lang="fr-FR" dirty="0"/>
              <a:t>à trois voies</a:t>
            </a:r>
            <a:endParaRPr lang="fr-F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>
                <a:solidFill>
                  <a:srgbClr val="000000"/>
                </a:solidFill>
              </a:rPr>
              <a:t>Valeur : </a:t>
            </a:r>
            <a:r>
              <a:rPr lang="fr-FR" dirty="0">
                <a:solidFill>
                  <a:srgbClr val="000000"/>
                </a:solidFill>
              </a:rPr>
              <a:t>rendement</a:t>
            </a:r>
          </a:p>
          <a:p>
            <a:r>
              <a:rPr dirty="0" err="1">
                <a:solidFill>
                  <a:srgbClr val="000000"/>
                </a:solidFill>
              </a:rPr>
              <a:t>Équipements</a:t>
            </a:r>
            <a:r>
              <a:rPr dirty="0">
                <a:solidFill>
                  <a:srgbClr val="000000"/>
                </a:solidFill>
              </a:rPr>
              <a:t> : </a:t>
            </a:r>
            <a:r>
              <a:rPr dirty="0" err="1" smtClean="0">
                <a:solidFill>
                  <a:srgbClr val="000000"/>
                </a:solidFill>
              </a:rPr>
              <a:t>étiqueteuses</a:t>
            </a:r>
            <a:r>
              <a:rPr lang="fr-FR" dirty="0" smtClean="0">
                <a:solidFill>
                  <a:srgbClr val="000000"/>
                </a:solidFill>
              </a:rPr>
              <a:t> Rollfed F25, F35 et F45</a:t>
            </a:r>
            <a:endParaRPr lang="fr-FR"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Code catalogue : </a:t>
            </a:r>
            <a:r>
              <a:rPr dirty="0" smtClean="0">
                <a:solidFill>
                  <a:srgbClr val="000000"/>
                </a:solidFill>
              </a:rPr>
              <a:t>AA0</a:t>
            </a:r>
            <a:r>
              <a:rPr lang="fr-FR" dirty="0" smtClean="0">
                <a:solidFill>
                  <a:srgbClr val="000000"/>
                </a:solidFill>
              </a:rPr>
              <a:t>2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990" y="3957395"/>
            <a:ext cx="1934646" cy="15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6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Réduisez vos coûts de maintenance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Réduisez les risques de bourrage grâce au détecteur  d’étiquettes</dc:title>
  <dc:creator>De Chanteloup, Barbara</dc:creator>
  <cp:lastModifiedBy>De Chanteloup, Barbara</cp:lastModifiedBy>
  <cp:revision>2</cp:revision>
  <dcterms:created xsi:type="dcterms:W3CDTF">2014-08-11T08:55:12Z</dcterms:created>
  <dcterms:modified xsi:type="dcterms:W3CDTF">2014-08-11T08:58:07Z</dcterms:modified>
</cp:coreProperties>
</file>