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8200"/>
            <a:ext cx="41229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 sz="1800">
                <a:solidFill>
                  <a:srgbClr val="000000"/>
                </a:solidFill>
              </a:rPr>
              <a:t/>
            </a:r>
            <a:br>
              <a:rPr sz="1800"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81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28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15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093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62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641934" y="6476331"/>
            <a:ext cx="7998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41229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 sz="1800">
                <a:solidFill>
                  <a:srgbClr val="000000"/>
                </a:solidFill>
              </a:rPr>
              <a:t/>
            </a:r>
            <a:br>
              <a:rPr sz="1800"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258034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96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641934" y="6476331"/>
            <a:ext cx="7998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www.sidel.es</a:t>
            </a:r>
            <a:endParaRPr lang="es-ES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8200"/>
            <a:ext cx="41229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Todos los derechos reservados Ninguna parte de esta publicación puede ser reproducida </a:t>
            </a:r>
            <a:r>
              <a:rPr sz="1800">
                <a:solidFill>
                  <a:srgbClr val="000000"/>
                </a:solidFill>
              </a:rPr>
              <a:t/>
            </a:r>
            <a:br>
              <a:rPr sz="1800">
                <a:solidFill>
                  <a:srgbClr val="000000"/>
                </a:solidFill>
              </a:rPr>
            </a:br>
            <a:r>
              <a:rPr lang="en-GB" sz="800" dirty="0">
                <a:solidFill>
                  <a:srgbClr val="FFFFFF"/>
                </a:solidFill>
              </a:rPr>
              <a:t>o distribuida electrónicamente sin la previa autorización del editor. </a:t>
            </a:r>
          </a:p>
        </p:txBody>
      </p:sp>
    </p:spTree>
    <p:extLst>
      <p:ext uri="{BB962C8B-B14F-4D97-AF65-F5344CB8AC3E}">
        <p14:creationId xmlns:p14="http://schemas.microsoft.com/office/powerpoint/2010/main" val="14945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9" y="6626227"/>
            <a:ext cx="251992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smtClean="0">
                <a:solidFill>
                  <a:srgbClr val="7F7F7F"/>
                </a:solidFill>
              </a:rPr>
              <a:t>Plantilla Sidel 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11 August 2014</a:t>
            </a:fld>
            <a:r>
              <a:rPr lang="en-GB" sz="900" smtClean="0">
                <a:solidFill>
                  <a:srgbClr val="7F7F7F"/>
                </a:solidFill>
              </a:rPr>
              <a:t> Confidencial</a:t>
            </a:r>
            <a:endParaRPr lang="es-ES" sz="900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1" y="6626227"/>
            <a:ext cx="59792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Página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es-ES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575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087839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VALOR Y VENTAJAS</a:t>
                      </a:r>
                      <a:endParaRPr kumimoji="0" lang="es-E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DESCRIPCIÓN</a:t>
                      </a:r>
                      <a:endParaRPr kumimoji="0" lang="es-ES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s-ES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Reducción de la necesidad de mantenimiento</a:t>
                      </a:r>
                    </a:p>
                    <a:p>
                      <a:pPr marL="720725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s-ES" altLang="de-DE" sz="10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El aspirador ventilador se encuentra situado al final de la chimenea. Gracias a la amplia distancia que existe entre el filtro y el ventilador, las partículas de cola que no haya atrapado el filtro se van enfriando a lo largo de la tubería.</a:t>
                      </a:r>
                    </a:p>
                    <a:p>
                      <a:pPr marL="720725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es-ES" altLang="de-DE" sz="10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Así se reduce considerablemente la acumulación de partículas de cola en las palas del ventilador y la vida útil de este último es mucho más larga.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lang="en-US" altLang="de-DE" sz="1200" b="0" noProof="1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una campana sobre el rodillo de encolado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 filtro de partículas de cola bajo el zócalo de la estación de etiquetado, al que se puede acceder fácilmente para sustituirlo o limpiarlo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 aspirador ventilador situado al final de la chimenea, en la parte superior de la etiquetadora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tuberías de conexión</a:t>
                      </a: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Mejore el proceso de etiquetado y reduzca el </a:t>
            </a:r>
            <a:r>
              <a:rPr lang="es-ES" dirty="0" smtClean="0"/>
              <a:t>mantenimiento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fr-FR" dirty="0" err="1"/>
              <a:t>Extractor</a:t>
            </a:r>
            <a:r>
              <a:rPr lang="fr-FR" dirty="0"/>
              <a:t> de </a:t>
            </a:r>
            <a:r>
              <a:rPr lang="fr-FR" dirty="0" err="1"/>
              <a:t>humos</a:t>
            </a:r>
            <a:r>
              <a:rPr lang="fr-FR" dirty="0"/>
              <a:t> de cola</a:t>
            </a:r>
            <a:endParaRPr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>
                <a:solidFill>
                  <a:srgbClr val="000000"/>
                </a:solidFill>
              </a:rPr>
              <a:t>Valor: </a:t>
            </a:r>
            <a:r>
              <a:rPr lang="fr-FR" dirty="0" err="1" smtClean="0">
                <a:solidFill>
                  <a:srgbClr val="000000"/>
                </a:solidFill>
              </a:rPr>
              <a:t>Eficiencia</a:t>
            </a:r>
            <a:endParaRPr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Equipo: etiquetadoras (Rollquattro)</a:t>
            </a:r>
            <a:endParaRPr lang="es-ES"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Código de catálogo</a:t>
            </a:r>
            <a:r>
              <a:rPr dirty="0">
                <a:solidFill>
                  <a:srgbClr val="000000"/>
                </a:solidFill>
              </a:rPr>
              <a:t>: </a:t>
            </a:r>
            <a:r>
              <a:rPr dirty="0" smtClean="0">
                <a:solidFill>
                  <a:srgbClr val="000000"/>
                </a:solidFill>
              </a:rPr>
              <a:t>AA0</a:t>
            </a:r>
            <a:r>
              <a:rPr lang="fr-FR" dirty="0" smtClean="0">
                <a:solidFill>
                  <a:srgbClr val="000000"/>
                </a:solidFill>
              </a:rPr>
              <a:t>4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9570" y="3922413"/>
            <a:ext cx="1233598" cy="167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98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Mejore el proceso de etiquetado y reduzca el mantenimiento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Aumente su producción diaria gracias al empalmador automático</dc:title>
  <dc:creator>De Chanteloup, Barbara</dc:creator>
  <cp:lastModifiedBy>De Chanteloup, Barbara</cp:lastModifiedBy>
  <cp:revision>2</cp:revision>
  <dcterms:created xsi:type="dcterms:W3CDTF">2014-08-11T09:23:14Z</dcterms:created>
  <dcterms:modified xsi:type="dcterms:W3CDTF">2014-08-11T09:26:52Z</dcterms:modified>
</cp:coreProperties>
</file>