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6" y="6511310"/>
            <a:ext cx="71221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 smtClean="0"/>
              <a:t>Formatvorlage</a:t>
            </a:r>
            <a:r>
              <a:rPr lang="en-GB" noProof="0" dirty="0" smtClean="0"/>
              <a:t> des </a:t>
            </a:r>
            <a:r>
              <a:rPr lang="en-GB" noProof="0" dirty="0" err="1" smtClean="0"/>
              <a:t>Untertitelmasters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40798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33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1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26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1" y="1025527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3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6" y="2327277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Formatvorlage des Untertitelmasters durch Klicken bearbeiten</a:t>
            </a:r>
            <a:endParaRPr lang="en-GB" noProof="0" dirty="0" smtClean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519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6" y="6511310"/>
            <a:ext cx="71221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352974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5824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>
                <a:defRPr/>
              </a:pPr>
              <a:endParaRPr lang="fr-FR" sz="1800">
                <a:solidFill>
                  <a:srgbClr val="000000"/>
                </a:solidFill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4" y="5981702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Folie" r:id="rId5" imgW="360" imgH="360" progId="">
                  <p:embed/>
                </p:oleObj>
              </mc:Choice>
              <mc:Fallback>
                <p:oleObj name="think-cell Foli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1" y="769940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 smtClean="0"/>
              <a:t>Click to edit master title style</a:t>
            </a:r>
            <a:endParaRPr lang="en-GB" noProof="0" dirty="0" smtClean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7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eaLnBrk="0" hangingPunct="0"/>
            <a:r>
              <a:rPr lang="en-GB" sz="1000" b="1" dirty="0">
                <a:solidFill>
                  <a:srgbClr val="FFFFFF"/>
                </a:solidFill>
              </a:rPr>
              <a:t>www.sidel.com</a:t>
            </a:r>
            <a:endParaRPr lang="fr-FR" sz="1000" b="1" dirty="0">
              <a:solidFill>
                <a:srgbClr val="FFFFFF"/>
              </a:solidFill>
            </a:endParaRP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6" y="6511310"/>
            <a:ext cx="7122143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eaLnBrk="0" hangingPunct="0"/>
            <a:r>
              <a:rPr lang="en-GB" sz="800" dirty="0">
                <a:solidFill>
                  <a:srgbClr val="FFFFFF"/>
                </a:solidFill>
              </a:rPr>
              <a:t>Tous droits réservés. Aucune partie de la présente publication ne peut être reproduite ou diffusée électroniquement sans autorisation préalable de l’éditeur. </a:t>
            </a:r>
          </a:p>
        </p:txBody>
      </p:sp>
    </p:spTree>
    <p:extLst>
      <p:ext uri="{BB962C8B-B14F-4D97-AF65-F5344CB8AC3E}">
        <p14:creationId xmlns:p14="http://schemas.microsoft.com/office/powerpoint/2010/main" val="523891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Folie" r:id="rId12" imgW="360" imgH="360" progId="">
                  <p:embed/>
                </p:oleObj>
              </mc:Choice>
              <mc:Fallback>
                <p:oleObj name="think-cell Foli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1" y="6381752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 smtClean="0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4" y="6526215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7"/>
            <a:ext cx="50815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smtClean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rgbClr val="7F7F7F"/>
                </a:solidFill>
              </a:rPr>
              <a:pPr/>
              <a:t>‹N°›</a:t>
            </a:fld>
            <a:endParaRPr lang="fr-FR" sz="900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1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8" name="Footer Placeholder 3"/>
          <p:cNvSpPr txBox="1">
            <a:spLocks/>
          </p:cNvSpPr>
          <p:nvPr userDrawn="1"/>
        </p:nvSpPr>
        <p:spPr>
          <a:xfrm>
            <a:off x="1341439" y="6626227"/>
            <a:ext cx="2564805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 err="1" smtClean="0">
                <a:solidFill>
                  <a:srgbClr val="7F7F7F"/>
                </a:solidFill>
              </a:rPr>
              <a:t>Modèle</a:t>
            </a:r>
            <a:r>
              <a:rPr lang="en-GB" sz="900" dirty="0" smtClean="0">
                <a:solidFill>
                  <a:srgbClr val="7F7F7F"/>
                </a:solidFill>
              </a:rPr>
              <a:t> </a:t>
            </a:r>
            <a:r>
              <a:rPr lang="en-GB" sz="900" dirty="0" err="1" smtClean="0">
                <a:solidFill>
                  <a:srgbClr val="7F7F7F"/>
                </a:solidFill>
              </a:rPr>
              <a:t>Sidel</a:t>
            </a:r>
            <a:r>
              <a:rPr lang="en-GB" sz="900" dirty="0" smtClean="0">
                <a:solidFill>
                  <a:srgbClr val="7F7F7F"/>
                </a:solidFill>
              </a:rPr>
              <a:t> 2013, </a:t>
            </a:r>
            <a:fld id="{74360A6C-0130-475B-8B37-F39CE4E35109}" type="datetime4">
              <a:rPr lang="en-GB" sz="900" smtClean="0">
                <a:solidFill>
                  <a:srgbClr val="7F7F7F"/>
                </a:solidFill>
              </a:rPr>
              <a:pPr/>
              <a:t>11 August 2014</a:t>
            </a:fld>
            <a:r>
              <a:rPr lang="en-GB" sz="900" dirty="0" smtClean="0">
                <a:solidFill>
                  <a:srgbClr val="7F7F7F"/>
                </a:solidFill>
              </a:rPr>
              <a:t> – </a:t>
            </a:r>
            <a:r>
              <a:rPr lang="en-GB" sz="900" dirty="0" err="1" smtClean="0">
                <a:solidFill>
                  <a:srgbClr val="7F7F7F"/>
                </a:solidFill>
              </a:rPr>
              <a:t>Confidentiel</a:t>
            </a:r>
            <a:endParaRPr lang="fr-FR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70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Folie" r:id="rId4" imgW="360" imgH="360" progId="">
                  <p:embed/>
                </p:oleObj>
              </mc:Choice>
              <mc:Fallback>
                <p:oleObj name="think-cell Foli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oup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481757"/>
              </p:ext>
            </p:extLst>
          </p:nvPr>
        </p:nvGraphicFramePr>
        <p:xfrm>
          <a:off x="651885" y="1743077"/>
          <a:ext cx="7997390" cy="3990181"/>
        </p:xfrm>
        <a:graphic>
          <a:graphicData uri="http://schemas.openxmlformats.org/drawingml/2006/table">
            <a:tbl>
              <a:tblPr/>
              <a:tblGrid>
                <a:gridCol w="3875290"/>
                <a:gridCol w="244900"/>
                <a:gridCol w="3877200"/>
              </a:tblGrid>
              <a:tr h="324302">
                <a:tc>
                  <a:txBody>
                    <a:bodyPr/>
                    <a:lstStyle>
                      <a:lvl1pPr marL="190500" indent="-1905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FF66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</a:rPr>
                        <a:t>VALEUR ET AVANTAGES</a:t>
                      </a:r>
                      <a:endParaRPr kumimoji="0" lang="fr-FR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MS PGothic" pitchFamily="34" charset="-128"/>
                        <a:cs typeface="+mn-cs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4B00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alt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00" marR="0" lvl="0" indent="-1905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CH" altLang="de-DE" sz="1400" b="1" i="0" u="none" strike="noStrike" cap="none" normalizeH="0" baseline="0" noProof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0" lang="fr-FR" alt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8011" marR="108011" marT="72000" marB="72000" anchor="ctr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382"/>
                    </a:solidFill>
                  </a:tcPr>
                </a:tc>
              </a:tr>
              <a:tr h="3602341">
                <a:tc>
                  <a:txBody>
                    <a:bodyPr/>
                    <a:lstStyle>
                      <a:lvl1pPr marL="180975" indent="-180975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ts val="1200"/>
                        </a:spcBef>
                        <a:buClr>
                          <a:srgbClr val="E64B00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buClr>
                          <a:srgbClr val="E64B00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fr-FR" altLang="de-DE" sz="12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Maintenance réduite</a:t>
                      </a:r>
                    </a:p>
                    <a:p>
                      <a:pPr marL="623888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fr-FR" altLang="de-DE" sz="10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Le ventilateur aspirant est situé à l'extrémité de la cheminée, à bonne distance du filtre et du ventilateur : les particules de colle qui ne sont pas capturées dans le filtre peuvent donc refroidir le long du tuyau.</a:t>
                      </a:r>
                    </a:p>
                    <a:p>
                      <a:pPr marL="623888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r>
                        <a:rPr lang="fr-FR" altLang="de-DE" sz="1000" b="0" noProof="1" smtClean="0">
                          <a:solidFill>
                            <a:schemeClr val="tx1"/>
                          </a:solidFill>
                          <a:latin typeface="+mn-lt"/>
                        </a:rPr>
                        <a:t>L'accumulation des particules de colle sur les pales du ventilateur diminue, et la durée de vie du ventilateur est également prolongée.</a:t>
                      </a:r>
                    </a:p>
                    <a:p>
                      <a:pPr marL="182563" marR="0" lvl="1" indent="-1825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100000"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lang="en-US" altLang="de-DE" sz="1200" b="0" noProof="1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26000" marR="0" lvl="0" indent="-1260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Char char="§"/>
                        <a:tabLst>
                          <a:tab pos="2974975" algn="l"/>
                          <a:tab pos="3151188" algn="l"/>
                        </a:tabLst>
                        <a:defRPr/>
                      </a:pPr>
                      <a:endParaRPr kumimoji="0" lang="de-DE" altLang="de-DE" sz="14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Une hotte qui protège le rouleau à colle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 filtre pour les particules de colle: situé sous la base du poste d'étiquetage et facile d'accès pour les opérations de remplacement et de nettoyage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Un ventilateur aspirant placé à l'extrémité de la cheminée, sur la partie supérieure de l'étiqueteuse</a:t>
                      </a:r>
                    </a:p>
                    <a:p>
                      <a:pPr marL="182563" marR="0" lvl="0" indent="-18256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E64B0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Des tuyaux </a:t>
                      </a:r>
                      <a:r>
                        <a:rPr kumimoji="0" lang="fr-FR" sz="12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de raccordement</a:t>
                      </a:r>
                      <a:endParaRPr kumimoji="0" lang="fr-FR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108011" marR="108011" marT="72000" marB="72000" horzOverflow="overflow">
                    <a:lnL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smtClean="0"/>
              <a:t>Amélioration </a:t>
            </a:r>
            <a:r>
              <a:rPr lang="fr-FR" altLang="fr-FR" dirty="0"/>
              <a:t>du </a:t>
            </a:r>
            <a:r>
              <a:rPr lang="fr-FR" altLang="fr-FR" dirty="0" err="1" smtClean="0"/>
              <a:t>process</a:t>
            </a:r>
            <a:r>
              <a:rPr lang="fr-FR" altLang="fr-FR" dirty="0" smtClean="0"/>
              <a:t> </a:t>
            </a:r>
            <a:r>
              <a:rPr lang="fr-FR" altLang="fr-FR" dirty="0"/>
              <a:t>d'étiquetage et réduction de la maintenance</a:t>
            </a:r>
            <a:br>
              <a:rPr lang="fr-FR" altLang="fr-FR" dirty="0"/>
            </a:b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8002" y="1329272"/>
            <a:ext cx="7997825" cy="307777"/>
          </a:xfrm>
        </p:spPr>
        <p:txBody>
          <a:bodyPr vert="horz" lIns="0" tIns="0" rIns="0" bIns="0" rtlCol="0">
            <a:spAutoFit/>
          </a:bodyPr>
          <a:lstStyle/>
          <a:p>
            <a:r>
              <a:rPr lang="fr-FR" dirty="0" smtClean="0"/>
              <a:t>Extracteur </a:t>
            </a:r>
            <a:r>
              <a:rPr lang="fr-FR" dirty="0"/>
              <a:t>de vapeur de colle</a:t>
            </a:r>
            <a:endParaRPr dirty="0" smtClean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885" y="5862257"/>
            <a:ext cx="7978774" cy="418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r>
              <a:rPr dirty="0">
                <a:solidFill>
                  <a:srgbClr val="000000"/>
                </a:solidFill>
              </a:rPr>
              <a:t>Valeur</a:t>
            </a:r>
            <a:r>
              <a:rPr dirty="0">
                <a:solidFill>
                  <a:srgbClr val="000000"/>
                </a:solidFill>
              </a:rPr>
              <a:t> : </a:t>
            </a:r>
            <a:r>
              <a:rPr lang="fr-FR" dirty="0" smtClean="0">
                <a:solidFill>
                  <a:srgbClr val="000000"/>
                </a:solidFill>
              </a:rPr>
              <a:t>rendement</a:t>
            </a:r>
            <a:endParaRPr dirty="0">
              <a:solidFill>
                <a:srgbClr val="000000"/>
              </a:solidFill>
            </a:endParaRPr>
          </a:p>
          <a:p>
            <a:r>
              <a:rPr dirty="0">
                <a:solidFill>
                  <a:srgbClr val="000000"/>
                </a:solidFill>
              </a:rPr>
              <a:t>Équipements : étiqueteuses (Rollquattro)</a:t>
            </a:r>
            <a:endParaRPr lang="fr-FR" dirty="0">
              <a:solidFill>
                <a:srgbClr val="000000"/>
              </a:solidFill>
            </a:endParaRPr>
          </a:p>
          <a:p>
            <a:r>
              <a:rPr dirty="0">
                <a:solidFill>
                  <a:srgbClr val="000000"/>
                </a:solidFill>
              </a:rPr>
              <a:t>Code catalogue : </a:t>
            </a:r>
            <a:r>
              <a:rPr dirty="0" smtClean="0">
                <a:solidFill>
                  <a:srgbClr val="000000"/>
                </a:solidFill>
              </a:rPr>
              <a:t>AA0</a:t>
            </a:r>
            <a:r>
              <a:rPr lang="fr-FR" dirty="0" smtClean="0">
                <a:solidFill>
                  <a:srgbClr val="000000"/>
                </a:solidFill>
              </a:rPr>
              <a:t>4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BainBulletsConfiguration" hidden="1"/>
          <p:cNvSpPr txBox="1"/>
          <p:nvPr/>
        </p:nvSpPr>
        <p:spPr>
          <a:xfrm>
            <a:off x="12702" y="12702"/>
            <a:ext cx="65" cy="153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buClr>
                <a:srgbClr val="E64B00"/>
              </a:buClr>
            </a:pPr>
            <a:endParaRPr lang="en-US" sz="100" dirty="0" err="1">
              <a:solidFill>
                <a:srgbClr val="FFFFFF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507" y="3777727"/>
            <a:ext cx="1282207" cy="187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MS PGothic</vt:lpstr>
      <vt:lpstr>Arial</vt:lpstr>
      <vt:lpstr>Wingdings</vt:lpstr>
      <vt:lpstr>Sidel Template 2013</vt:lpstr>
      <vt:lpstr>think-cell Folie</vt:lpstr>
      <vt:lpstr>Amélioration du process d'étiquetage et réduction de la maintenance </vt:lpstr>
    </vt:vector>
  </TitlesOfParts>
  <Company>Sidel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Augmentez votre production journalière grâce à la colleuse d'étiquettes automatique</dc:title>
  <dc:creator>De Chanteloup, Barbara</dc:creator>
  <cp:lastModifiedBy>De Chanteloup, Barbara</cp:lastModifiedBy>
  <cp:revision>2</cp:revision>
  <dcterms:created xsi:type="dcterms:W3CDTF">2014-08-11T09:17:17Z</dcterms:created>
  <dcterms:modified xsi:type="dcterms:W3CDTF">2014-08-11T09:21:28Z</dcterms:modified>
</cp:coreProperties>
</file>