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57" r:id="rId1"/>
  </p:sldMasterIdLst>
  <p:notesMasterIdLst>
    <p:notesMasterId r:id="rId3"/>
  </p:notesMasterIdLst>
  <p:handoutMasterIdLst>
    <p:handoutMasterId r:id="rId4"/>
  </p:handoutMasterIdLst>
  <p:sldIdLst>
    <p:sldId id="329" r:id="rId2"/>
  </p:sldIdLst>
  <p:sldSz cx="9144000" cy="6858000" type="screen4x3"/>
  <p:notesSz cx="6858000" cy="9144000"/>
  <p:custDataLst>
    <p:tags r:id="rId5"/>
  </p:custDataLst>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p15:guide id="1" orient="horz" pos="450">
          <p15:clr>
            <a:srgbClr val="A4A3A4"/>
          </p15:clr>
        </p15:guide>
        <p15:guide id="2" orient="horz" pos="936">
          <p15:clr>
            <a:srgbClr val="A4A3A4"/>
          </p15:clr>
        </p15:guide>
        <p15:guide id="3" orient="horz" pos="4029">
          <p15:clr>
            <a:srgbClr val="A4A3A4"/>
          </p15:clr>
        </p15:guide>
        <p15:guide id="4" orient="horz" pos="4171">
          <p15:clr>
            <a:srgbClr val="A4A3A4"/>
          </p15:clr>
        </p15:guide>
        <p15:guide id="5" orient="horz" pos="3768">
          <p15:clr>
            <a:srgbClr val="A4A3A4"/>
          </p15:clr>
        </p15:guide>
        <p15:guide id="6" orient="horz" pos="3012">
          <p15:clr>
            <a:srgbClr val="A4A3A4"/>
          </p15:clr>
        </p15:guide>
        <p15:guide id="7" pos="204">
          <p15:clr>
            <a:srgbClr val="A4A3A4"/>
          </p15:clr>
        </p15:guide>
        <p15:guide id="8" pos="5556">
          <p15:clr>
            <a:srgbClr val="A4A3A4"/>
          </p15:clr>
        </p15:guide>
        <p15:guide id="9" pos="4789">
          <p15:clr>
            <a:srgbClr val="A4A3A4"/>
          </p15:clr>
        </p15:guide>
        <p15:guide id="10" pos="412">
          <p15:clr>
            <a:srgbClr val="A4A3A4"/>
          </p15:clr>
        </p15:guide>
        <p15:guide id="11" pos="292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3D20"/>
    <a:srgbClr val="003382"/>
    <a:srgbClr val="669914"/>
    <a:srgbClr val="663300"/>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8024" autoAdjust="0"/>
  </p:normalViewPr>
  <p:slideViewPr>
    <p:cSldViewPr snapToGrid="0" snapToObjects="1">
      <p:cViewPr varScale="1">
        <p:scale>
          <a:sx n="108" d="100"/>
          <a:sy n="108" d="100"/>
        </p:scale>
        <p:origin x="108" y="162"/>
      </p:cViewPr>
      <p:guideLst>
        <p:guide orient="horz" pos="450"/>
        <p:guide orient="horz" pos="936"/>
        <p:guide orient="horz" pos="4029"/>
        <p:guide orient="horz" pos="4171"/>
        <p:guide orient="horz" pos="3768"/>
        <p:guide orient="horz" pos="3012"/>
        <p:guide pos="204"/>
        <p:guide pos="5556"/>
        <p:guide pos="4789"/>
        <p:guide pos="412"/>
        <p:guide pos="2926"/>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68F88C59-319B-4332-9A1D-2A62CFCB00D8}" type="datetimeFigureOut">
              <a:rPr lang="en-US" smtClean="0"/>
              <a:pPr/>
              <a:t>3/29/2016</a:t>
            </a:fld>
            <a:endParaRPr lang="es-ES" dirty="0"/>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B16A41B8-7DC3-4DB6-84E4-E105629EAA36}" type="slidenum">
              <a:rPr lang="en-US" smtClean="0"/>
              <a:pPr/>
              <a:t>‹#›</a:t>
            </a:fld>
            <a:endParaRPr lang="es-ES" dirty="0"/>
          </a:p>
        </p:txBody>
      </p:sp>
    </p:spTree>
    <p:extLst>
      <p:ext uri="{BB962C8B-B14F-4D97-AF65-F5344CB8AC3E}">
        <p14:creationId xmlns:p14="http://schemas.microsoft.com/office/powerpoint/2010/main" val="21224067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GB" dirty="0"/>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968B300D-05F0-4B43-940D-46DED5A791AD}" type="datetimeFigureOut">
              <a:rPr lang="en-GB" smtClean="0"/>
              <a:pPr/>
              <a:t>29/03/2016</a:t>
            </a:fld>
            <a:endParaRPr lang="es-E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GB" dirty="0"/>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9B26CD33-4337-4529-948A-94F6960B2374}" type="slidenum">
              <a:rPr lang="en-GB" smtClean="0"/>
              <a:pPr/>
              <a:t>‹#›</a:t>
            </a:fld>
            <a:endParaRPr lang="es-ES" dirty="0"/>
          </a:p>
        </p:txBody>
      </p:sp>
    </p:spTree>
    <p:extLst>
      <p:ext uri="{BB962C8B-B14F-4D97-AF65-F5344CB8AC3E}">
        <p14:creationId xmlns:p14="http://schemas.microsoft.com/office/powerpoint/2010/main" val="2380675670"/>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3.bin"/><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oleObject" Target="../embeddings/oleObject6.bin"/><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oleObject" Target="../embeddings/oleObject8.bin"/><Relationship Id="rId2" Type="http://schemas.openxmlformats.org/officeDocument/2006/relationships/tags" Target="../tags/tag6.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oleObject" Target="../embeddings/oleObject7.bin"/><Relationship Id="rId4" Type="http://schemas.openxmlformats.org/officeDocument/2006/relationships/image" Target="../media/image5.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bg>
      <p:bgPr>
        <a:solidFill>
          <a:schemeClr val="bg1"/>
        </a:solidFill>
        <a:effectLst/>
      </p:bgPr>
    </p:bg>
    <p:spTree>
      <p:nvGrpSpPr>
        <p:cNvPr id="1" name=""/>
        <p:cNvGrpSpPr/>
        <p:nvPr/>
      </p:nvGrpSpPr>
      <p:grpSpPr>
        <a:xfrm>
          <a:off x="0" y="0"/>
          <a:ext cx="0" cy="0"/>
          <a:chOff x="0" y="0"/>
          <a:chExt cx="0" cy="0"/>
        </a:xfrm>
      </p:grpSpPr>
      <p:grpSp>
        <p:nvGrpSpPr>
          <p:cNvPr id="14" name="Group 13"/>
          <p:cNvGrpSpPr>
            <a:grpSpLocks/>
          </p:cNvGrpSpPr>
          <p:nvPr/>
        </p:nvGrpSpPr>
        <p:grpSpPr bwMode="auto">
          <a:xfrm>
            <a:off x="0" y="8965"/>
            <a:ext cx="9144000" cy="6858000"/>
            <a:chOff x="1723" y="0"/>
            <a:chExt cx="683" cy="4179"/>
          </a:xfrm>
          <a:gradFill flip="none" rotWithShape="1">
            <a:gsLst>
              <a:gs pos="0">
                <a:srgbClr val="969696"/>
              </a:gs>
              <a:gs pos="41000">
                <a:srgbClr val="FFFFFF"/>
              </a:gs>
              <a:gs pos="100000">
                <a:schemeClr val="bg1">
                  <a:lumMod val="95000"/>
                </a:schemeClr>
              </a:gs>
            </a:gsLst>
            <a:lin ang="16200000" scaled="0"/>
            <a:tileRect/>
          </a:gradFill>
        </p:grpSpPr>
        <p:sp>
          <p:nvSpPr>
            <p:cNvPr id="20"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21" name="Rectangle 12"/>
            <p:cNvSpPr>
              <a:spLocks noChangeArrowheads="1"/>
            </p:cNvSpPr>
            <p:nvPr/>
          </p:nvSpPr>
          <p:spPr bwMode="auto">
            <a:xfrm rot="10800000">
              <a:off x="1723" y="2235"/>
              <a:ext cx="683" cy="1944"/>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98507259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6"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31074" y="599645"/>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tx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156101"/>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accent4"/>
                </a:solidFill>
              </a:defRPr>
            </a:lvl1pPr>
          </a:lstStyle>
          <a:p>
            <a:pPr lvl="0"/>
            <a:r>
              <a:rPr lang="en-GB" dirty="0" smtClean="0"/>
              <a:t>Click to edit Master text styles</a:t>
            </a:r>
          </a:p>
        </p:txBody>
      </p:sp>
      <p:pic>
        <p:nvPicPr>
          <p:cNvPr id="13" name="Picture 19"/>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17"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graphicFrame>
        <p:nvGraphicFramePr>
          <p:cNvPr id="18" name="Object 1" hidden="1"/>
          <p:cNvGraphicFramePr>
            <a:graphicFrameLocks noChangeAspect="1"/>
          </p:cNvGraphicFramePr>
          <p:nvPr userDrawn="1">
            <p:extLst>
              <p:ext uri="{D42A27DB-BD31-4B8C-83A1-F6EECF244321}">
                <p14:modId xmlns:p14="http://schemas.microsoft.com/office/powerpoint/2010/main" val="36966405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47" name="think-cell Folie" r:id="rId7" imgW="270" imgH="270" progId="TCLayout.ActiveDocument.1">
                  <p:embed/>
                </p:oleObj>
              </mc:Choice>
              <mc:Fallback>
                <p:oleObj name="think-cell Folie" r:id="rId7"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pic>
        <p:nvPicPr>
          <p:cNvPr id="19" name="Picture 19"/>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2" name="Title 1"/>
          <p:cNvSpPr>
            <a:spLocks/>
          </p:cNvSpPr>
          <p:nvPr userDrawn="1"/>
        </p:nvSpPr>
        <p:spPr bwMode="gray">
          <a:xfrm>
            <a:off x="631074"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r" eaLnBrk="0" hangingPunct="0">
              <a:buFontTx/>
              <a:buNone/>
            </a:pPr>
            <a:r>
              <a:rPr lang="en-GB" sz="1000" b="1" noProof="0" dirty="0" smtClean="0">
                <a:solidFill>
                  <a:srgbClr val="FFFFFF"/>
                </a:solidFill>
              </a:rPr>
              <a:t>sidel.com</a:t>
            </a:r>
            <a:endParaRPr lang="es-ES" sz="1000" b="1" noProof="0" dirty="0">
              <a:solidFill>
                <a:srgbClr val="FFFFFF"/>
              </a:solidFill>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Tree>
    <p:extLst>
      <p:ext uri="{BB962C8B-B14F-4D97-AF65-F5344CB8AC3E}">
        <p14:creationId xmlns:p14="http://schemas.microsoft.com/office/powerpoint/2010/main" val="171619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48000" y="334800"/>
            <a:ext cx="7992000" cy="936000"/>
          </a:xfrm>
          <a:prstGeom prst="rect">
            <a:avLst/>
          </a:prstGeom>
        </p:spPr>
        <p:txBody>
          <a:bodyPr/>
          <a:lstStyle>
            <a:lvl1pPr>
              <a:defRPr/>
            </a:lvl1pPr>
          </a:lstStyle>
          <a:p>
            <a:r>
              <a:rPr lang="en-GB" dirty="0" smtClean="0"/>
              <a:t>Click to edit master title style</a:t>
            </a:r>
            <a:endParaRPr lang="en-GB" dirty="0"/>
          </a:p>
        </p:txBody>
      </p:sp>
      <p:sp>
        <p:nvSpPr>
          <p:cNvPr id="7" name="Inhaltsplatzhalter 3"/>
          <p:cNvSpPr>
            <a:spLocks noGrp="1"/>
          </p:cNvSpPr>
          <p:nvPr>
            <p:ph sz="quarter" idx="10"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521035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48000" y="334800"/>
            <a:ext cx="8166100" cy="516847"/>
          </a:xfrm>
          <a:prstGeom prst="rect">
            <a:avLst/>
          </a:prstGeom>
        </p:spPr>
        <p:txBody>
          <a:bodyPr/>
          <a:lstStyle>
            <a:lvl1pPr>
              <a:defRPr/>
            </a:lvl1pPr>
          </a:lstStyle>
          <a:p>
            <a:r>
              <a:rPr lang="en-GB" dirty="0" smtClean="0"/>
              <a:t>Click to edit master title style</a:t>
            </a:r>
            <a:endParaRPr lang="en-GB" dirty="0"/>
          </a:p>
        </p:txBody>
      </p:sp>
      <p:sp>
        <p:nvSpPr>
          <p:cNvPr id="9" name="Text Placeholder 8"/>
          <p:cNvSpPr>
            <a:spLocks noGrp="1"/>
          </p:cNvSpPr>
          <p:nvPr>
            <p:ph type="body" sz="quarter" idx="10" hasCustomPrompt="1"/>
          </p:nvPr>
        </p:nvSpPr>
        <p:spPr>
          <a:xfrm>
            <a:off x="648000" y="864160"/>
            <a:ext cx="8172052" cy="353943"/>
          </a:xfrm>
          <a:prstGeom prst="rect">
            <a:avLst/>
          </a:prstGeom>
        </p:spPr>
        <p:txBody>
          <a:bodyPr wrap="square">
            <a:spAutoFit/>
          </a:bodyPr>
          <a:lstStyle>
            <a:lvl1pPr>
              <a:defRPr lang="fr-FR" sz="2300" b="1" cap="none" baseline="0" noProof="1" dirty="0" smtClean="0">
                <a:solidFill>
                  <a:srgbClr val="003382"/>
                </a:solidFill>
                <a:effectLst/>
                <a:latin typeface="+mj-lt"/>
                <a:ea typeface="+mj-ea"/>
                <a:cs typeface="+mj-cs"/>
              </a:defRPr>
            </a:lvl1pPr>
          </a:lstStyle>
          <a:p>
            <a:pPr lvl="0"/>
            <a:r>
              <a:rPr lang="en-GB" dirty="0" smtClean="0"/>
              <a:t>Click to edit Master text styles</a:t>
            </a:r>
          </a:p>
        </p:txBody>
      </p:sp>
      <p:sp>
        <p:nvSpPr>
          <p:cNvPr id="5" name="Inhaltsplatzhalter 3"/>
          <p:cNvSpPr>
            <a:spLocks noGrp="1"/>
          </p:cNvSpPr>
          <p:nvPr>
            <p:ph sz="quarter" idx="11" hasCustomPrompt="1"/>
          </p:nvPr>
        </p:nvSpPr>
        <p:spPr>
          <a:xfrm>
            <a:off x="648000" y="1485900"/>
            <a:ext cx="8065788" cy="4408488"/>
          </a:xfrm>
        </p:spPr>
        <p:txBody>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extLst>
      <p:ext uri="{BB962C8B-B14F-4D97-AF65-F5344CB8AC3E}">
        <p14:creationId xmlns:p14="http://schemas.microsoft.com/office/powerpoint/2010/main" val="12250467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Breaker slide">
    <p:bg>
      <p:bgPr>
        <a:solidFill>
          <a:schemeClr val="accent4"/>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382407140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0" name="think-cell Folie" r:id="rId4" imgW="270" imgH="270" progId="TCLayout.ActiveDocument.1">
                  <p:embed/>
                </p:oleObj>
              </mc:Choice>
              <mc:Fallback>
                <p:oleObj name="think-cell Foli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9603"/>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chemeClr val="bg1"/>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chemeClr val="bg1"/>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aphicFrame>
        <p:nvGraphicFramePr>
          <p:cNvPr id="9" name="Object 1" hidden="1"/>
          <p:cNvGraphicFramePr>
            <a:graphicFrameLocks noChangeAspect="1"/>
          </p:cNvGraphicFramePr>
          <p:nvPr userDrawn="1">
            <p:extLst>
              <p:ext uri="{D42A27DB-BD31-4B8C-83A1-F6EECF244321}">
                <p14:modId xmlns:p14="http://schemas.microsoft.com/office/powerpoint/2010/main" val="55961408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71" name="think-cell Folie" r:id="rId6" imgW="270" imgH="270" progId="TCLayout.ActiveDocument.1">
                  <p:embed/>
                </p:oleObj>
              </mc:Choice>
              <mc:Fallback>
                <p:oleObj name="think-cell Folie" r:id="rId6"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grpSp>
        <p:nvGrpSpPr>
          <p:cNvPr id="10" name="Group 7"/>
          <p:cNvGrpSpPr>
            <a:grpSpLocks/>
          </p:cNvGrpSpPr>
          <p:nvPr userDrawn="1"/>
        </p:nvGrpSpPr>
        <p:grpSpPr bwMode="auto">
          <a:xfrm>
            <a:off x="7777163" y="6526213"/>
            <a:ext cx="863600" cy="236537"/>
            <a:chOff x="1005" y="1644"/>
            <a:chExt cx="3749" cy="1030"/>
          </a:xfrm>
          <a:solidFill>
            <a:schemeClr val="bg1"/>
          </a:solidFill>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7"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898492281"/>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Breaker slide">
    <p:bg>
      <p:bgPr>
        <a:solidFill>
          <a:schemeClr val="bg1"/>
        </a:solidFill>
        <a:effectLst/>
      </p:bgPr>
    </p:bg>
    <p:spTree>
      <p:nvGrpSpPr>
        <p:cNvPr id="1" name=""/>
        <p:cNvGrpSpPr/>
        <p:nvPr/>
      </p:nvGrpSpPr>
      <p:grpSpPr>
        <a:xfrm>
          <a:off x="0" y="0"/>
          <a:ext cx="0" cy="0"/>
          <a:chOff x="0" y="0"/>
          <a:chExt cx="0" cy="0"/>
        </a:xfrm>
      </p:grpSpPr>
      <p:pic>
        <p:nvPicPr>
          <p:cNvPr id="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1277516442"/>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064"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15" name="Rectangle 2"/>
          <p:cNvSpPr>
            <a:spLocks noGrp="1" noChangeArrowheads="1"/>
          </p:cNvSpPr>
          <p:nvPr>
            <p:ph type="ctrTitle" hasCustomPrompt="1"/>
          </p:nvPr>
        </p:nvSpPr>
        <p:spPr bwMode="gray">
          <a:xfrm>
            <a:off x="647700" y="590638"/>
            <a:ext cx="7988300" cy="1557337"/>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defRPr sz="4000">
                <a:solidFill>
                  <a:srgbClr val="003382"/>
                </a:solidFill>
              </a:defRPr>
            </a:lvl1pPr>
          </a:lstStyle>
          <a:p>
            <a:pPr lvl="0"/>
            <a:r>
              <a:rPr lang="en-GB" noProof="1" smtClean="0"/>
              <a:t>Click to edit master title style</a:t>
            </a:r>
            <a:endParaRPr lang="en-GB" noProof="0" dirty="0" smtClean="0"/>
          </a:p>
        </p:txBody>
      </p:sp>
      <p:sp>
        <p:nvSpPr>
          <p:cNvPr id="16" name="Rectangle 3"/>
          <p:cNvSpPr>
            <a:spLocks noGrp="1" noChangeArrowheads="1"/>
          </p:cNvSpPr>
          <p:nvPr>
            <p:ph type="subTitle" idx="1" hasCustomPrompt="1"/>
          </p:nvPr>
        </p:nvSpPr>
        <p:spPr bwMode="gray">
          <a:xfrm>
            <a:off x="650875" y="2327275"/>
            <a:ext cx="5362575" cy="1738313"/>
          </a:xfrm>
          <a:prstGeom prst="rect">
            <a:avLst/>
          </a:prstGeom>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spcBef>
                <a:spcPct val="0"/>
              </a:spcBef>
              <a:buSzTx/>
              <a:defRPr>
                <a:solidFill>
                  <a:srgbClr val="003382"/>
                </a:solidFill>
              </a:defRPr>
            </a:lvl1pPr>
          </a:lstStyle>
          <a:p>
            <a:pPr lvl="0"/>
            <a:r>
              <a:rPr lang="en-GB" dirty="0" smtClean="0"/>
              <a:t>Click to edit Master text styles</a:t>
            </a:r>
          </a:p>
        </p:txBody>
      </p:sp>
      <p:grpSp>
        <p:nvGrpSpPr>
          <p:cNvPr id="12" name="Group 7"/>
          <p:cNvGrpSpPr>
            <a:grpSpLocks/>
          </p:cNvGrpSpPr>
          <p:nvPr/>
        </p:nvGrpSpPr>
        <p:grpSpPr bwMode="auto">
          <a:xfrm>
            <a:off x="7777163" y="6526213"/>
            <a:ext cx="863600" cy="236537"/>
            <a:chOff x="1005" y="1644"/>
            <a:chExt cx="3749" cy="1030"/>
          </a:xfrm>
          <a:solidFill>
            <a:schemeClr val="bg1"/>
          </a:solidFill>
        </p:grpSpPr>
        <p:sp>
          <p:nvSpPr>
            <p:cNvPr id="13"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3"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grpSp>
        <p:nvGrpSpPr>
          <p:cNvPr id="18" name="Group 7"/>
          <p:cNvGrpSpPr>
            <a:grpSpLocks/>
          </p:cNvGrpSpPr>
          <p:nvPr/>
        </p:nvGrpSpPr>
        <p:grpSpPr bwMode="auto">
          <a:xfrm>
            <a:off x="7777158" y="6526208"/>
            <a:ext cx="863600" cy="236537"/>
            <a:chOff x="1005" y="1644"/>
            <a:chExt cx="3749" cy="1030"/>
          </a:xfrm>
        </p:grpSpPr>
        <p:sp>
          <p:nvSpPr>
            <p:cNvPr id="19"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0"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21"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Tree>
    <p:extLst>
      <p:ext uri="{BB962C8B-B14F-4D97-AF65-F5344CB8AC3E}">
        <p14:creationId xmlns:p14="http://schemas.microsoft.com/office/powerpoint/2010/main" val="2342015769"/>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hankyou Slide">
    <p:bg>
      <p:bgPr>
        <a:solidFill>
          <a:schemeClr val="bg1"/>
        </a:solidFill>
        <a:effectLst/>
      </p:bgPr>
    </p:bg>
    <p:spTree>
      <p:nvGrpSpPr>
        <p:cNvPr id="1" name=""/>
        <p:cNvGrpSpPr/>
        <p:nvPr/>
      </p:nvGrpSpPr>
      <p:grpSpPr>
        <a:xfrm>
          <a:off x="0" y="0"/>
          <a:ext cx="0" cy="0"/>
          <a:chOff x="0" y="0"/>
          <a:chExt cx="0" cy="0"/>
        </a:xfrm>
      </p:grpSpPr>
      <p:grpSp>
        <p:nvGrpSpPr>
          <p:cNvPr id="13" name="Group 13"/>
          <p:cNvGrpSpPr>
            <a:grpSpLocks/>
          </p:cNvGrpSpPr>
          <p:nvPr userDrawn="1"/>
        </p:nvGrpSpPr>
        <p:grpSpPr bwMode="auto">
          <a:xfrm>
            <a:off x="0" y="0"/>
            <a:ext cx="9144000" cy="6858000"/>
            <a:chOff x="1723" y="0"/>
            <a:chExt cx="683" cy="4320"/>
          </a:xfrm>
          <a:gradFill flip="none" rotWithShape="1">
            <a:gsLst>
              <a:gs pos="0">
                <a:srgbClr val="969696"/>
              </a:gs>
              <a:gs pos="41000">
                <a:srgbClr val="FFFFFF"/>
              </a:gs>
              <a:gs pos="100000">
                <a:schemeClr val="bg1">
                  <a:lumMod val="95000"/>
                </a:schemeClr>
              </a:gs>
            </a:gsLst>
            <a:lin ang="16200000" scaled="0"/>
            <a:tileRect/>
          </a:gradFill>
        </p:grpSpPr>
        <p:sp>
          <p:nvSpPr>
            <p:cNvPr id="16" name="Rectangle 11"/>
            <p:cNvSpPr>
              <a:spLocks noChangeArrowheads="1"/>
            </p:cNvSpPr>
            <p:nvPr/>
          </p:nvSpPr>
          <p:spPr bwMode="auto">
            <a:xfrm>
              <a:off x="1723" y="0"/>
              <a:ext cx="683" cy="2235"/>
            </a:xfrm>
            <a:prstGeom prst="rect">
              <a:avLst/>
            </a:prstGeom>
            <a:grpFill/>
            <a:ln>
              <a:noFill/>
            </a:ln>
            <a:effectLst/>
            <a:extLs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pPr>
                <a:defRPr/>
              </a:pPr>
              <a:endParaRPr lang="fr-FR" dirty="0">
                <a:cs typeface="+mn-cs"/>
              </a:endParaRPr>
            </a:p>
          </p:txBody>
        </p:sp>
        <p:sp>
          <p:nvSpPr>
            <p:cNvPr id="17" name="Rectangle 12"/>
            <p:cNvSpPr>
              <a:spLocks noChangeArrowheads="1"/>
            </p:cNvSpPr>
            <p:nvPr/>
          </p:nvSpPr>
          <p:spPr bwMode="auto">
            <a:xfrm rot="10800000">
              <a:off x="1723" y="2235"/>
              <a:ext cx="683" cy="2085"/>
            </a:xfrm>
            <a:prstGeom prst="rect">
              <a:avLst/>
            </a:prstGeom>
            <a:grpFill/>
            <a:ln w="12700">
              <a:no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rot="10800000" wrap="none" lIns="0" tIns="0" rIns="0" bIns="0" anchor="ctr"/>
            <a:lstStyle/>
            <a:p>
              <a:pPr>
                <a:defRPr/>
              </a:pPr>
              <a:endParaRPr lang="fr-FR" dirty="0">
                <a:cs typeface="+mn-cs"/>
              </a:endParaRPr>
            </a:p>
          </p:txBody>
        </p:sp>
      </p:grpSp>
      <p:pic>
        <p:nvPicPr>
          <p:cNvPr id="19"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Object 1" hidden="1"/>
          <p:cNvGraphicFramePr>
            <a:graphicFrameLocks noChangeAspect="1"/>
          </p:cNvGraphicFramePr>
          <p:nvPr>
            <p:custDataLst>
              <p:tags r:id="rId2"/>
            </p:custDataLst>
            <p:extLst>
              <p:ext uri="{D42A27DB-BD31-4B8C-83A1-F6EECF244321}">
                <p14:modId xmlns:p14="http://schemas.microsoft.com/office/powerpoint/2010/main" val="404659005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8" name="think-cell Folie" r:id="rId5" imgW="270" imgH="270" progId="TCLayout.ActiveDocument.1">
                  <p:embed/>
                </p:oleObj>
              </mc:Choice>
              <mc:Fallback>
                <p:oleObj name="think-cell Folie" r:id="rId5"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27" name="Title 1"/>
          <p:cNvSpPr>
            <a:spLocks/>
          </p:cNvSpPr>
          <p:nvPr/>
        </p:nvSpPr>
        <p:spPr bwMode="gray">
          <a:xfrm>
            <a:off x="633546" y="6476331"/>
            <a:ext cx="591546"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1000" b="1" dirty="0" smtClean="0">
                <a:solidFill>
                  <a:srgbClr val="FFFFFF"/>
                </a:solidFill>
              </a:rPr>
              <a:t>sidel.com</a:t>
            </a:r>
            <a:endParaRPr lang="es-ES" sz="1000" b="1" dirty="0">
              <a:solidFill>
                <a:srgbClr val="FFFFFF"/>
              </a:solidFill>
            </a:endParaRPr>
          </a:p>
        </p:txBody>
      </p:sp>
      <p:sp>
        <p:nvSpPr>
          <p:cNvPr id="20" name="Title 1"/>
          <p:cNvSpPr>
            <a:spLocks/>
          </p:cNvSpPr>
          <p:nvPr/>
        </p:nvSpPr>
        <p:spPr bwMode="gray">
          <a:xfrm>
            <a:off x="650875" y="6196015"/>
            <a:ext cx="327025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p>
            <a:pPr algn="l" eaLnBrk="0" hangingPunct="0">
              <a:buFontTx/>
              <a:buNone/>
            </a:pPr>
            <a:r>
              <a:rPr lang="en-GB" sz="800" dirty="0">
                <a:solidFill>
                  <a:srgbClr val="FFFFFF"/>
                </a:solidFill>
              </a:rPr>
              <a:t>All rights reserved. No part of this publication may be reproduced</a:t>
            </a:r>
            <a:r>
              <a:t/>
            </a:r>
            <a:br/>
            <a:r>
              <a:rPr lang="en-GB" sz="800" dirty="0">
                <a:solidFill>
                  <a:srgbClr val="FFFFFF"/>
                </a:solidFill>
              </a:rPr>
              <a:t>or electronically distributed without the prior permission of the publisher. </a:t>
            </a:r>
          </a:p>
        </p:txBody>
      </p:sp>
      <p:sp>
        <p:nvSpPr>
          <p:cNvPr id="11" name="Rectangle 2"/>
          <p:cNvSpPr txBox="1">
            <a:spLocks noChangeArrowheads="1"/>
          </p:cNvSpPr>
          <p:nvPr/>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3" name="ZoneTexte 2"/>
          <p:cNvSpPr txBox="1"/>
          <p:nvPr/>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graphicFrame>
        <p:nvGraphicFramePr>
          <p:cNvPr id="12" name="Object 1" hidden="1"/>
          <p:cNvGraphicFramePr>
            <a:graphicFrameLocks noChangeAspect="1"/>
          </p:cNvGraphicFramePr>
          <p:nvPr userDrawn="1">
            <p:extLst>
              <p:ext uri="{D42A27DB-BD31-4B8C-83A1-F6EECF244321}">
                <p14:modId xmlns:p14="http://schemas.microsoft.com/office/powerpoint/2010/main" val="19004415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19" name="think-cell Folie" r:id="rId7" imgW="270" imgH="270" progId="TCLayout.ActiveDocument.1">
                  <p:embed/>
                </p:oleObj>
              </mc:Choice>
              <mc:Fallback>
                <p:oleObj name="think-cell Folie" r:id="rId7" imgW="270" imgH="270" progId="TCLayout.ActiveDocument.1">
                  <p:embed/>
                  <p:pic>
                    <p:nvPicPr>
                      <p:cNvPr id="0" name=""/>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21" name="Picture 1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05713" y="5981700"/>
            <a:ext cx="1108075" cy="887413"/>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
          <p:cNvSpPr txBox="1">
            <a:spLocks noChangeArrowheads="1"/>
          </p:cNvSpPr>
          <p:nvPr userDrawn="1"/>
        </p:nvSpPr>
        <p:spPr>
          <a:xfrm>
            <a:off x="647700" y="1510225"/>
            <a:ext cx="7988300" cy="155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algn="l" rtl="0" eaLnBrk="1" latinLnBrk="0" hangingPunct="1">
              <a:spcBef>
                <a:spcPct val="0"/>
              </a:spcBef>
              <a:buNone/>
              <a:defRPr lang="en-US" sz="3000" b="1" cap="none" baseline="0" noProof="1" dirty="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a:lstStyle>
          <a:p>
            <a:r>
              <a:rPr lang="en-GB" sz="4000" dirty="0" smtClean="0">
                <a:solidFill>
                  <a:srgbClr val="003382"/>
                </a:solidFill>
              </a:rPr>
              <a:t>Thank you!</a:t>
            </a:r>
            <a:endParaRPr lang="es-ES" sz="4000" dirty="0">
              <a:solidFill>
                <a:srgbClr val="003382"/>
              </a:solidFill>
            </a:endParaRPr>
          </a:p>
        </p:txBody>
      </p:sp>
      <p:sp>
        <p:nvSpPr>
          <p:cNvPr id="25" name="ZoneTexte 24"/>
          <p:cNvSpPr txBox="1"/>
          <p:nvPr userDrawn="1"/>
        </p:nvSpPr>
        <p:spPr>
          <a:xfrm>
            <a:off x="7605713" y="760503"/>
            <a:ext cx="1108075" cy="5062922"/>
          </a:xfrm>
          <a:prstGeom prst="rect">
            <a:avLst/>
          </a:prstGeom>
          <a:noFill/>
        </p:spPr>
        <p:txBody>
          <a:bodyPr wrap="square" lIns="0" tIns="0" rIns="0" bIns="0" rtlCol="0">
            <a:spAutoFit/>
          </a:bodyPr>
          <a:lstStyle/>
          <a:p>
            <a:endParaRPr lang="es-ES" sz="700" dirty="0" smtClean="0"/>
          </a:p>
          <a:p>
            <a:r>
              <a:rPr lang="en-GB" sz="700" dirty="0" smtClean="0"/>
              <a:t>Our purpose is to help brands protect the product inside, preserve the planet outside and touch the lives of  millions of people every day.</a:t>
            </a:r>
            <a:r>
              <a:t/>
            </a:r>
            <a:br/>
            <a:r>
              <a:t/>
            </a:r>
            <a:br/>
            <a:r>
              <a:rPr lang="en-GB" sz="700" dirty="0" smtClean="0"/>
              <a:t>We do so by offering complete and modular PET packaging solutions, including people, services and equipment.</a:t>
            </a:r>
            <a:r>
              <a:t/>
            </a:r>
            <a:br/>
            <a:r>
              <a:t/>
            </a:r>
            <a:br/>
            <a:r>
              <a:rPr lang="en-GB" sz="700" dirty="0" smtClean="0"/>
              <a:t>Sidel has over 160 years of industrial experience. With 30,000 machines installed in more than 190 nations, we have been helping producers fill beverage bottles for over 80 years, blow them for more than 50 and label them for more than 35. We have 40 years of aseptic packaging expertise, and were one of the first companies to introduce PET bottles to the beverage industry over </a:t>
            </a:r>
            <a:r>
              <a:t/>
            </a:r>
            <a:br/>
            <a:r>
              <a:rPr lang="en-GB" sz="700" dirty="0" smtClean="0"/>
              <a:t>30 years ago.</a:t>
            </a:r>
          </a:p>
          <a:p>
            <a:endParaRPr lang="es-ES" sz="700" dirty="0" smtClean="0"/>
          </a:p>
          <a:p>
            <a:r>
              <a:rPr lang="en-GB" sz="700" dirty="0" smtClean="0"/>
              <a:t>Part of the Tetra Laval group and headquartered in Switzerland, Sidel has over 50 office locations, 13 production sites and 7 training centres worldwide. Each of our more than 3,400 employees, spread over five continents, is committed to creating the optimum liquid-packaging solution. </a:t>
            </a:r>
          </a:p>
          <a:p>
            <a:endParaRPr lang="es-ES" sz="700" dirty="0" smtClean="0"/>
          </a:p>
          <a:p>
            <a:r>
              <a:rPr lang="en-GB" sz="700" dirty="0" smtClean="0"/>
              <a:t>We call it </a:t>
            </a:r>
            <a:r>
              <a:rPr lang="en-GB" sz="700" b="1" dirty="0" smtClean="0"/>
              <a:t>A Better Match</a:t>
            </a:r>
            <a:r>
              <a:rPr lang="en-GB" sz="700" dirty="0" smtClean="0"/>
              <a:t> - for our world, our customers and ourselves. </a:t>
            </a:r>
          </a:p>
        </p:txBody>
      </p:sp>
    </p:spTree>
    <p:extLst>
      <p:ext uri="{BB962C8B-B14F-4D97-AF65-F5344CB8AC3E}">
        <p14:creationId xmlns:p14="http://schemas.microsoft.com/office/powerpoint/2010/main" val="2096192165"/>
      </p:ext>
    </p:extLst>
  </p:cSld>
  <p:clrMapOvr>
    <a:masterClrMapping/>
  </p:clrMapOvr>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648000" y="334800"/>
            <a:ext cx="7992000" cy="936000"/>
          </a:xfrm>
        </p:spPr>
        <p:txBody>
          <a:bodyPr/>
          <a:lstStyle>
            <a:lvl1pPr>
              <a:defRPr/>
            </a:lvl1pPr>
          </a:lstStyle>
          <a:p>
            <a:r>
              <a:rPr lang="en-US" smtClean="0"/>
              <a:t>Cliquez pour modifier le style du titre</a:t>
            </a:r>
            <a:endParaRPr lang="en-GB" dirty="0"/>
          </a:p>
        </p:txBody>
      </p:sp>
      <p:sp>
        <p:nvSpPr>
          <p:cNvPr id="9" name="Text Placeholder 8"/>
          <p:cNvSpPr>
            <a:spLocks noGrp="1"/>
          </p:cNvSpPr>
          <p:nvPr>
            <p:ph type="body" sz="quarter" idx="10"/>
          </p:nvPr>
        </p:nvSpPr>
        <p:spPr>
          <a:xfrm>
            <a:off x="648000" y="1025525"/>
            <a:ext cx="7997825" cy="307777"/>
          </a:xfrm>
        </p:spPr>
        <p:txBody>
          <a:bodyPr>
            <a:spAutoFit/>
          </a:bodyPr>
          <a:lstStyle/>
          <a:p>
            <a:pPr lvl="0"/>
            <a:r>
              <a:rPr lang="en-GB" dirty="0" smtClean="0"/>
              <a:t>Click to edit Master text styles</a:t>
            </a:r>
            <a:endParaRPr lang="en-GB" dirty="0"/>
          </a:p>
        </p:txBody>
      </p:sp>
    </p:spTree>
    <p:extLst>
      <p:ext uri="{BB962C8B-B14F-4D97-AF65-F5344CB8AC3E}">
        <p14:creationId xmlns:p14="http://schemas.microsoft.com/office/powerpoint/2010/main" val="348923425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vmlDrawing" Target="../drawings/vmlDrawing1.v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extLst>
              <p:ext uri="{D42A27DB-BD31-4B8C-83A1-F6EECF244321}">
                <p14:modId xmlns:p14="http://schemas.microsoft.com/office/powerpoint/2010/main" val="223030780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0993" name="think-cell Folie" r:id="rId12" imgW="270" imgH="270" progId="TCLayout.ActiveDocument.1">
                  <p:embed/>
                </p:oleObj>
              </mc:Choice>
              <mc:Fallback>
                <p:oleObj name="think-cell Folie" r:id="rId12" imgW="270" imgH="270" progId="TCLayout.ActiveDocument.1">
                  <p:embed/>
                  <p:pic>
                    <p:nvPicPr>
                      <p:cNvPr id="0" name=""/>
                      <p:cNvPicPr/>
                      <p:nvPr/>
                    </p:nvPicPr>
                    <p:blipFill>
                      <a:blip r:embed="rId13"/>
                      <a:stretch>
                        <a:fillRect/>
                      </a:stretch>
                    </p:blipFill>
                    <p:spPr>
                      <a:xfrm>
                        <a:off x="1588" y="1588"/>
                        <a:ext cx="1587" cy="1587"/>
                      </a:xfrm>
                      <a:prstGeom prst="rect">
                        <a:avLst/>
                      </a:prstGeom>
                    </p:spPr>
                  </p:pic>
                </p:oleObj>
              </mc:Fallback>
            </mc:AlternateContent>
          </a:graphicData>
        </a:graphic>
      </p:graphicFrame>
      <p:pic>
        <p:nvPicPr>
          <p:cNvPr id="15" name="Picture 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9" name="Image 66"/>
          <p:cNvPicPr>
            <a:picLocks noChangeAspect="1"/>
          </p:cNvPicPr>
          <p:nvPr/>
        </p:nvPicPr>
        <p:blipFill>
          <a:blip r:embed="rId15">
            <a:extLst>
              <a:ext uri="{28A0092B-C50C-407E-A947-70E740481C1C}">
                <a14:useLocalDpi xmlns:a14="http://schemas.microsoft.com/office/drawing/2010/main" val="0"/>
              </a:ext>
            </a:extLst>
          </a:blip>
          <a:srcRect t="8528" b="51877"/>
          <a:stretch>
            <a:fillRect/>
          </a:stretch>
        </p:blipFill>
        <p:spPr bwMode="auto">
          <a:xfrm>
            <a:off x="0" y="6381750"/>
            <a:ext cx="88566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 name="Group 7"/>
          <p:cNvGrpSpPr>
            <a:grpSpLocks/>
          </p:cNvGrpSpPr>
          <p:nvPr/>
        </p:nvGrpSpPr>
        <p:grpSpPr bwMode="auto">
          <a:xfrm>
            <a:off x="7777163" y="6526213"/>
            <a:ext cx="863600" cy="236537"/>
            <a:chOff x="1005" y="1644"/>
            <a:chExt cx="3749" cy="1030"/>
          </a:xfrm>
        </p:grpSpPr>
        <p:sp>
          <p:nvSpPr>
            <p:cNvPr id="11" name="Freeform 8"/>
            <p:cNvSpPr>
              <a:spLocks/>
            </p:cNvSpPr>
            <p:nvPr userDrawn="1"/>
          </p:nvSpPr>
          <p:spPr bwMode="auto">
            <a:xfrm>
              <a:off x="1962" y="2123"/>
              <a:ext cx="314" cy="256"/>
            </a:xfrm>
            <a:custGeom>
              <a:avLst/>
              <a:gdLst>
                <a:gd name="T0" fmla="*/ 108 w 314"/>
                <a:gd name="T1" fmla="*/ 256 h 256"/>
                <a:gd name="T2" fmla="*/ 314 w 314"/>
                <a:gd name="T3" fmla="*/ 0 h 256"/>
                <a:gd name="T4" fmla="*/ 101 w 314"/>
                <a:gd name="T5" fmla="*/ 0 h 256"/>
                <a:gd name="T6" fmla="*/ 0 w 314"/>
                <a:gd name="T7" fmla="*/ 126 h 256"/>
                <a:gd name="T8" fmla="*/ 108 w 314"/>
                <a:gd name="T9" fmla="*/ 256 h 256"/>
              </a:gdLst>
              <a:ahLst/>
              <a:cxnLst>
                <a:cxn ang="0">
                  <a:pos x="T0" y="T1"/>
                </a:cxn>
                <a:cxn ang="0">
                  <a:pos x="T2" y="T3"/>
                </a:cxn>
                <a:cxn ang="0">
                  <a:pos x="T4" y="T5"/>
                </a:cxn>
                <a:cxn ang="0">
                  <a:pos x="T6" y="T7"/>
                </a:cxn>
                <a:cxn ang="0">
                  <a:pos x="T8" y="T9"/>
                </a:cxn>
              </a:cxnLst>
              <a:rect l="0" t="0" r="r" b="b"/>
              <a:pathLst>
                <a:path w="314" h="256">
                  <a:moveTo>
                    <a:pt x="108" y="256"/>
                  </a:moveTo>
                  <a:lnTo>
                    <a:pt x="314" y="0"/>
                  </a:lnTo>
                  <a:lnTo>
                    <a:pt x="101" y="0"/>
                  </a:lnTo>
                  <a:lnTo>
                    <a:pt x="0" y="126"/>
                  </a:lnTo>
                  <a:lnTo>
                    <a:pt x="108" y="256"/>
                  </a:lnTo>
                  <a:close/>
                </a:path>
              </a:pathLst>
            </a:custGeom>
            <a:solidFill>
              <a:srgbClr val="F15A2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2" name="Freeform 9"/>
            <p:cNvSpPr>
              <a:spLocks noEditPoints="1"/>
            </p:cNvSpPr>
            <p:nvPr userDrawn="1"/>
          </p:nvSpPr>
          <p:spPr bwMode="auto">
            <a:xfrm>
              <a:off x="1005" y="1644"/>
              <a:ext cx="1183" cy="1014"/>
            </a:xfrm>
            <a:custGeom>
              <a:avLst/>
              <a:gdLst>
                <a:gd name="T0" fmla="*/ 359 w 501"/>
                <a:gd name="T1" fmla="*/ 313 h 429"/>
                <a:gd name="T2" fmla="*/ 339 w 501"/>
                <a:gd name="T3" fmla="*/ 287 h 429"/>
                <a:gd name="T4" fmla="*/ 331 w 501"/>
                <a:gd name="T5" fmla="*/ 277 h 429"/>
                <a:gd name="T6" fmla="*/ 288 w 501"/>
                <a:gd name="T7" fmla="*/ 257 h 429"/>
                <a:gd name="T8" fmla="*/ 232 w 501"/>
                <a:gd name="T9" fmla="*/ 313 h 429"/>
                <a:gd name="T10" fmla="*/ 288 w 501"/>
                <a:gd name="T11" fmla="*/ 368 h 429"/>
                <a:gd name="T12" fmla="*/ 331 w 501"/>
                <a:gd name="T13" fmla="*/ 348 h 429"/>
                <a:gd name="T14" fmla="*/ 339 w 501"/>
                <a:gd name="T15" fmla="*/ 338 h 429"/>
                <a:gd name="T16" fmla="*/ 359 w 501"/>
                <a:gd name="T17" fmla="*/ 313 h 429"/>
                <a:gd name="T18" fmla="*/ 162 w 501"/>
                <a:gd name="T19" fmla="*/ 312 h 429"/>
                <a:gd name="T20" fmla="*/ 288 w 501"/>
                <a:gd name="T21" fmla="*/ 188 h 429"/>
                <a:gd name="T22" fmla="*/ 384 w 501"/>
                <a:gd name="T23" fmla="*/ 232 h 429"/>
                <a:gd name="T24" fmla="*/ 385 w 501"/>
                <a:gd name="T25" fmla="*/ 234 h 429"/>
                <a:gd name="T26" fmla="*/ 387 w 501"/>
                <a:gd name="T27" fmla="*/ 233 h 429"/>
                <a:gd name="T28" fmla="*/ 250 w 501"/>
                <a:gd name="T29" fmla="*/ 0 h 429"/>
                <a:gd name="T30" fmla="*/ 0 w 501"/>
                <a:gd name="T31" fmla="*/ 429 h 429"/>
                <a:gd name="T32" fmla="*/ 244 w 501"/>
                <a:gd name="T33" fmla="*/ 429 h 429"/>
                <a:gd name="T34" fmla="*/ 245 w 501"/>
                <a:gd name="T35" fmla="*/ 428 h 429"/>
                <a:gd name="T36" fmla="*/ 220 w 501"/>
                <a:gd name="T37" fmla="*/ 417 h 429"/>
                <a:gd name="T38" fmla="*/ 162 w 501"/>
                <a:gd name="T39" fmla="*/ 312 h 429"/>
                <a:gd name="T40" fmla="*/ 496 w 501"/>
                <a:gd name="T41" fmla="*/ 427 h 429"/>
                <a:gd name="T42" fmla="*/ 470 w 501"/>
                <a:gd name="T43" fmla="*/ 420 h 429"/>
                <a:gd name="T44" fmla="*/ 405 w 501"/>
                <a:gd name="T45" fmla="*/ 367 h 429"/>
                <a:gd name="T46" fmla="*/ 380 w 501"/>
                <a:gd name="T47" fmla="*/ 398 h 429"/>
                <a:gd name="T48" fmla="*/ 333 w 501"/>
                <a:gd name="T49" fmla="*/ 428 h 429"/>
                <a:gd name="T50" fmla="*/ 333 w 501"/>
                <a:gd name="T51" fmla="*/ 429 h 429"/>
                <a:gd name="T52" fmla="*/ 501 w 501"/>
                <a:gd name="T53" fmla="*/ 429 h 429"/>
                <a:gd name="T54" fmla="*/ 501 w 501"/>
                <a:gd name="T55" fmla="*/ 428 h 429"/>
                <a:gd name="T56" fmla="*/ 496 w 501"/>
                <a:gd name="T57" fmla="*/ 427 h 4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01" h="429">
                  <a:moveTo>
                    <a:pt x="359" y="313"/>
                  </a:moveTo>
                  <a:cubicBezTo>
                    <a:pt x="353" y="305"/>
                    <a:pt x="350" y="300"/>
                    <a:pt x="339" y="287"/>
                  </a:cubicBezTo>
                  <a:cubicBezTo>
                    <a:pt x="336" y="283"/>
                    <a:pt x="335" y="282"/>
                    <a:pt x="331" y="277"/>
                  </a:cubicBezTo>
                  <a:cubicBezTo>
                    <a:pt x="320" y="265"/>
                    <a:pt x="306" y="257"/>
                    <a:pt x="288" y="257"/>
                  </a:cubicBezTo>
                  <a:cubicBezTo>
                    <a:pt x="257" y="257"/>
                    <a:pt x="232" y="282"/>
                    <a:pt x="232" y="313"/>
                  </a:cubicBezTo>
                  <a:cubicBezTo>
                    <a:pt x="232" y="343"/>
                    <a:pt x="257" y="368"/>
                    <a:pt x="288" y="368"/>
                  </a:cubicBezTo>
                  <a:cubicBezTo>
                    <a:pt x="306" y="368"/>
                    <a:pt x="320" y="360"/>
                    <a:pt x="331" y="348"/>
                  </a:cubicBezTo>
                  <a:cubicBezTo>
                    <a:pt x="335" y="343"/>
                    <a:pt x="336" y="342"/>
                    <a:pt x="339" y="338"/>
                  </a:cubicBezTo>
                  <a:cubicBezTo>
                    <a:pt x="350" y="325"/>
                    <a:pt x="353" y="320"/>
                    <a:pt x="359" y="313"/>
                  </a:cubicBezTo>
                  <a:moveTo>
                    <a:pt x="162" y="312"/>
                  </a:moveTo>
                  <a:cubicBezTo>
                    <a:pt x="162" y="243"/>
                    <a:pt x="218" y="188"/>
                    <a:pt x="288" y="188"/>
                  </a:cubicBezTo>
                  <a:cubicBezTo>
                    <a:pt x="322" y="188"/>
                    <a:pt x="357" y="201"/>
                    <a:pt x="384" y="232"/>
                  </a:cubicBezTo>
                  <a:cubicBezTo>
                    <a:pt x="385" y="234"/>
                    <a:pt x="385" y="234"/>
                    <a:pt x="385" y="234"/>
                  </a:cubicBezTo>
                  <a:cubicBezTo>
                    <a:pt x="387" y="233"/>
                    <a:pt x="387" y="233"/>
                    <a:pt x="387" y="233"/>
                  </a:cubicBezTo>
                  <a:cubicBezTo>
                    <a:pt x="250" y="0"/>
                    <a:pt x="250" y="0"/>
                    <a:pt x="250" y="0"/>
                  </a:cubicBezTo>
                  <a:cubicBezTo>
                    <a:pt x="0" y="429"/>
                    <a:pt x="0" y="429"/>
                    <a:pt x="0" y="429"/>
                  </a:cubicBezTo>
                  <a:cubicBezTo>
                    <a:pt x="244" y="429"/>
                    <a:pt x="244" y="429"/>
                    <a:pt x="244" y="429"/>
                  </a:cubicBezTo>
                  <a:cubicBezTo>
                    <a:pt x="245" y="428"/>
                    <a:pt x="245" y="428"/>
                    <a:pt x="245" y="428"/>
                  </a:cubicBezTo>
                  <a:cubicBezTo>
                    <a:pt x="234" y="425"/>
                    <a:pt x="224" y="419"/>
                    <a:pt x="220" y="417"/>
                  </a:cubicBezTo>
                  <a:cubicBezTo>
                    <a:pt x="185" y="395"/>
                    <a:pt x="162" y="357"/>
                    <a:pt x="162" y="312"/>
                  </a:cubicBezTo>
                  <a:moveTo>
                    <a:pt x="496" y="427"/>
                  </a:moveTo>
                  <a:cubicBezTo>
                    <a:pt x="485" y="425"/>
                    <a:pt x="476" y="422"/>
                    <a:pt x="470" y="420"/>
                  </a:cubicBezTo>
                  <a:cubicBezTo>
                    <a:pt x="444" y="409"/>
                    <a:pt x="423" y="389"/>
                    <a:pt x="405" y="367"/>
                  </a:cubicBezTo>
                  <a:cubicBezTo>
                    <a:pt x="405" y="367"/>
                    <a:pt x="392" y="385"/>
                    <a:pt x="380" y="398"/>
                  </a:cubicBezTo>
                  <a:cubicBezTo>
                    <a:pt x="362" y="417"/>
                    <a:pt x="343" y="425"/>
                    <a:pt x="333" y="428"/>
                  </a:cubicBezTo>
                  <a:cubicBezTo>
                    <a:pt x="333" y="429"/>
                    <a:pt x="333" y="429"/>
                    <a:pt x="333" y="429"/>
                  </a:cubicBezTo>
                  <a:cubicBezTo>
                    <a:pt x="501" y="429"/>
                    <a:pt x="501" y="429"/>
                    <a:pt x="501" y="429"/>
                  </a:cubicBezTo>
                  <a:cubicBezTo>
                    <a:pt x="501" y="428"/>
                    <a:pt x="501" y="428"/>
                    <a:pt x="501" y="428"/>
                  </a:cubicBezTo>
                  <a:cubicBezTo>
                    <a:pt x="501" y="428"/>
                    <a:pt x="499" y="427"/>
                    <a:pt x="496" y="427"/>
                  </a:cubicBezTo>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sp>
          <p:nvSpPr>
            <p:cNvPr id="14" name="Freeform 10"/>
            <p:cNvSpPr>
              <a:spLocks noEditPoints="1"/>
            </p:cNvSpPr>
            <p:nvPr userDrawn="1"/>
          </p:nvSpPr>
          <p:spPr bwMode="auto">
            <a:xfrm>
              <a:off x="2540" y="1904"/>
              <a:ext cx="2214" cy="770"/>
            </a:xfrm>
            <a:custGeom>
              <a:avLst/>
              <a:gdLst>
                <a:gd name="T0" fmla="*/ 171 w 937"/>
                <a:gd name="T1" fmla="*/ 136 h 326"/>
                <a:gd name="T2" fmla="*/ 78 w 937"/>
                <a:gd name="T3" fmla="*/ 89 h 326"/>
                <a:gd name="T4" fmla="*/ 125 w 937"/>
                <a:gd name="T5" fmla="*/ 53 h 326"/>
                <a:gd name="T6" fmla="*/ 186 w 937"/>
                <a:gd name="T7" fmla="*/ 100 h 326"/>
                <a:gd name="T8" fmla="*/ 253 w 937"/>
                <a:gd name="T9" fmla="*/ 100 h 326"/>
                <a:gd name="T10" fmla="*/ 128 w 937"/>
                <a:gd name="T11" fmla="*/ 0 h 326"/>
                <a:gd name="T12" fmla="*/ 12 w 937"/>
                <a:gd name="T13" fmla="*/ 94 h 326"/>
                <a:gd name="T14" fmla="*/ 104 w 937"/>
                <a:gd name="T15" fmla="*/ 183 h 326"/>
                <a:gd name="T16" fmla="*/ 197 w 937"/>
                <a:gd name="T17" fmla="*/ 234 h 326"/>
                <a:gd name="T18" fmla="*/ 136 w 937"/>
                <a:gd name="T19" fmla="*/ 273 h 326"/>
                <a:gd name="T20" fmla="*/ 67 w 937"/>
                <a:gd name="T21" fmla="*/ 215 h 326"/>
                <a:gd name="T22" fmla="*/ 1 w 937"/>
                <a:gd name="T23" fmla="*/ 215 h 326"/>
                <a:gd name="T24" fmla="*/ 134 w 937"/>
                <a:gd name="T25" fmla="*/ 326 h 326"/>
                <a:gd name="T26" fmla="*/ 263 w 937"/>
                <a:gd name="T27" fmla="*/ 226 h 326"/>
                <a:gd name="T28" fmla="*/ 171 w 937"/>
                <a:gd name="T29" fmla="*/ 136 h 326"/>
                <a:gd name="T30" fmla="*/ 541 w 937"/>
                <a:gd name="T31" fmla="*/ 121 h 326"/>
                <a:gd name="T32" fmla="*/ 541 w 937"/>
                <a:gd name="T33" fmla="*/ 121 h 326"/>
                <a:gd name="T34" fmla="*/ 473 w 937"/>
                <a:gd name="T35" fmla="*/ 87 h 326"/>
                <a:gd name="T36" fmla="*/ 374 w 937"/>
                <a:gd name="T37" fmla="*/ 204 h 326"/>
                <a:gd name="T38" fmla="*/ 475 w 937"/>
                <a:gd name="T39" fmla="*/ 325 h 326"/>
                <a:gd name="T40" fmla="*/ 543 w 937"/>
                <a:gd name="T41" fmla="*/ 290 h 326"/>
                <a:gd name="T42" fmla="*/ 544 w 937"/>
                <a:gd name="T43" fmla="*/ 290 h 326"/>
                <a:gd name="T44" fmla="*/ 544 w 937"/>
                <a:gd name="T45" fmla="*/ 319 h 326"/>
                <a:gd name="T46" fmla="*/ 603 w 937"/>
                <a:gd name="T47" fmla="*/ 319 h 326"/>
                <a:gd name="T48" fmla="*/ 603 w 937"/>
                <a:gd name="T49" fmla="*/ 8 h 326"/>
                <a:gd name="T50" fmla="*/ 541 w 937"/>
                <a:gd name="T51" fmla="*/ 8 h 326"/>
                <a:gd name="T52" fmla="*/ 541 w 937"/>
                <a:gd name="T53" fmla="*/ 121 h 326"/>
                <a:gd name="T54" fmla="*/ 490 w 937"/>
                <a:gd name="T55" fmla="*/ 278 h 326"/>
                <a:gd name="T56" fmla="*/ 436 w 937"/>
                <a:gd name="T57" fmla="*/ 206 h 326"/>
                <a:gd name="T58" fmla="*/ 490 w 937"/>
                <a:gd name="T59" fmla="*/ 134 h 326"/>
                <a:gd name="T60" fmla="*/ 543 w 937"/>
                <a:gd name="T61" fmla="*/ 205 h 326"/>
                <a:gd name="T62" fmla="*/ 490 w 937"/>
                <a:gd name="T63" fmla="*/ 278 h 326"/>
                <a:gd name="T64" fmla="*/ 741 w 937"/>
                <a:gd name="T65" fmla="*/ 87 h 326"/>
                <a:gd name="T66" fmla="*/ 626 w 937"/>
                <a:gd name="T67" fmla="*/ 206 h 326"/>
                <a:gd name="T68" fmla="*/ 741 w 937"/>
                <a:gd name="T69" fmla="*/ 325 h 326"/>
                <a:gd name="T70" fmla="*/ 846 w 937"/>
                <a:gd name="T71" fmla="*/ 249 h 326"/>
                <a:gd name="T72" fmla="*/ 792 w 937"/>
                <a:gd name="T73" fmla="*/ 249 h 326"/>
                <a:gd name="T74" fmla="*/ 743 w 937"/>
                <a:gd name="T75" fmla="*/ 278 h 326"/>
                <a:gd name="T76" fmla="*/ 687 w 937"/>
                <a:gd name="T77" fmla="*/ 221 h 326"/>
                <a:gd name="T78" fmla="*/ 850 w 937"/>
                <a:gd name="T79" fmla="*/ 221 h 326"/>
                <a:gd name="T80" fmla="*/ 741 w 937"/>
                <a:gd name="T81" fmla="*/ 87 h 326"/>
                <a:gd name="T82" fmla="*/ 687 w 937"/>
                <a:gd name="T83" fmla="*/ 182 h 326"/>
                <a:gd name="T84" fmla="*/ 739 w 937"/>
                <a:gd name="T85" fmla="*/ 134 h 326"/>
                <a:gd name="T86" fmla="*/ 788 w 937"/>
                <a:gd name="T87" fmla="*/ 182 h 326"/>
                <a:gd name="T88" fmla="*/ 687 w 937"/>
                <a:gd name="T89" fmla="*/ 182 h 326"/>
                <a:gd name="T90" fmla="*/ 875 w 937"/>
                <a:gd name="T91" fmla="*/ 319 h 326"/>
                <a:gd name="T92" fmla="*/ 937 w 937"/>
                <a:gd name="T93" fmla="*/ 319 h 326"/>
                <a:gd name="T94" fmla="*/ 937 w 937"/>
                <a:gd name="T95" fmla="*/ 8 h 326"/>
                <a:gd name="T96" fmla="*/ 875 w 937"/>
                <a:gd name="T97" fmla="*/ 8 h 326"/>
                <a:gd name="T98" fmla="*/ 875 w 937"/>
                <a:gd name="T99" fmla="*/ 319 h 326"/>
                <a:gd name="T100" fmla="*/ 286 w 937"/>
                <a:gd name="T101" fmla="*/ 319 h 326"/>
                <a:gd name="T102" fmla="*/ 348 w 937"/>
                <a:gd name="T103" fmla="*/ 319 h 326"/>
                <a:gd name="T104" fmla="*/ 348 w 937"/>
                <a:gd name="T105" fmla="*/ 93 h 326"/>
                <a:gd name="T106" fmla="*/ 286 w 937"/>
                <a:gd name="T107" fmla="*/ 93 h 326"/>
                <a:gd name="T108" fmla="*/ 286 w 937"/>
                <a:gd name="T109" fmla="*/ 319 h 326"/>
                <a:gd name="T110" fmla="*/ 286 w 937"/>
                <a:gd name="T111" fmla="*/ 59 h 326"/>
                <a:gd name="T112" fmla="*/ 348 w 937"/>
                <a:gd name="T113" fmla="*/ 59 h 326"/>
                <a:gd name="T114" fmla="*/ 348 w 937"/>
                <a:gd name="T115" fmla="*/ 8 h 326"/>
                <a:gd name="T116" fmla="*/ 286 w 937"/>
                <a:gd name="T117" fmla="*/ 8 h 326"/>
                <a:gd name="T118" fmla="*/ 286 w 937"/>
                <a:gd name="T119" fmla="*/ 59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937" h="326">
                  <a:moveTo>
                    <a:pt x="171" y="136"/>
                  </a:moveTo>
                  <a:cubicBezTo>
                    <a:pt x="93" y="116"/>
                    <a:pt x="78" y="113"/>
                    <a:pt x="78" y="89"/>
                  </a:cubicBezTo>
                  <a:cubicBezTo>
                    <a:pt x="78" y="63"/>
                    <a:pt x="103" y="53"/>
                    <a:pt x="125" y="53"/>
                  </a:cubicBezTo>
                  <a:cubicBezTo>
                    <a:pt x="158" y="53"/>
                    <a:pt x="184" y="63"/>
                    <a:pt x="186" y="100"/>
                  </a:cubicBezTo>
                  <a:cubicBezTo>
                    <a:pt x="253" y="100"/>
                    <a:pt x="253" y="100"/>
                    <a:pt x="253" y="100"/>
                  </a:cubicBezTo>
                  <a:cubicBezTo>
                    <a:pt x="253" y="29"/>
                    <a:pt x="193" y="0"/>
                    <a:pt x="128" y="0"/>
                  </a:cubicBezTo>
                  <a:cubicBezTo>
                    <a:pt x="72" y="0"/>
                    <a:pt x="12" y="31"/>
                    <a:pt x="12" y="94"/>
                  </a:cubicBezTo>
                  <a:cubicBezTo>
                    <a:pt x="12" y="153"/>
                    <a:pt x="58" y="171"/>
                    <a:pt x="104" y="183"/>
                  </a:cubicBezTo>
                  <a:cubicBezTo>
                    <a:pt x="150" y="195"/>
                    <a:pt x="197" y="201"/>
                    <a:pt x="197" y="234"/>
                  </a:cubicBezTo>
                  <a:cubicBezTo>
                    <a:pt x="197" y="266"/>
                    <a:pt x="160" y="273"/>
                    <a:pt x="136" y="273"/>
                  </a:cubicBezTo>
                  <a:cubicBezTo>
                    <a:pt x="100" y="273"/>
                    <a:pt x="67" y="257"/>
                    <a:pt x="67" y="215"/>
                  </a:cubicBezTo>
                  <a:cubicBezTo>
                    <a:pt x="1" y="215"/>
                    <a:pt x="1" y="215"/>
                    <a:pt x="1" y="215"/>
                  </a:cubicBezTo>
                  <a:cubicBezTo>
                    <a:pt x="0" y="292"/>
                    <a:pt x="65" y="326"/>
                    <a:pt x="134" y="326"/>
                  </a:cubicBezTo>
                  <a:cubicBezTo>
                    <a:pt x="218" y="326"/>
                    <a:pt x="263" y="283"/>
                    <a:pt x="263" y="226"/>
                  </a:cubicBezTo>
                  <a:cubicBezTo>
                    <a:pt x="263" y="156"/>
                    <a:pt x="193" y="141"/>
                    <a:pt x="171" y="136"/>
                  </a:cubicBezTo>
                  <a:moveTo>
                    <a:pt x="541" y="121"/>
                  </a:moveTo>
                  <a:cubicBezTo>
                    <a:pt x="541" y="121"/>
                    <a:pt x="541" y="121"/>
                    <a:pt x="541" y="121"/>
                  </a:cubicBezTo>
                  <a:cubicBezTo>
                    <a:pt x="526" y="99"/>
                    <a:pt x="500" y="87"/>
                    <a:pt x="473" y="87"/>
                  </a:cubicBezTo>
                  <a:cubicBezTo>
                    <a:pt x="407" y="87"/>
                    <a:pt x="374" y="144"/>
                    <a:pt x="374" y="204"/>
                  </a:cubicBezTo>
                  <a:cubicBezTo>
                    <a:pt x="374" y="266"/>
                    <a:pt x="407" y="325"/>
                    <a:pt x="475" y="325"/>
                  </a:cubicBezTo>
                  <a:cubicBezTo>
                    <a:pt x="504" y="325"/>
                    <a:pt x="529" y="314"/>
                    <a:pt x="543" y="290"/>
                  </a:cubicBezTo>
                  <a:cubicBezTo>
                    <a:pt x="544" y="290"/>
                    <a:pt x="544" y="290"/>
                    <a:pt x="544" y="290"/>
                  </a:cubicBezTo>
                  <a:cubicBezTo>
                    <a:pt x="544" y="319"/>
                    <a:pt x="544" y="319"/>
                    <a:pt x="544" y="319"/>
                  </a:cubicBezTo>
                  <a:cubicBezTo>
                    <a:pt x="603" y="319"/>
                    <a:pt x="603" y="319"/>
                    <a:pt x="603" y="319"/>
                  </a:cubicBezTo>
                  <a:cubicBezTo>
                    <a:pt x="603" y="8"/>
                    <a:pt x="603" y="8"/>
                    <a:pt x="603" y="8"/>
                  </a:cubicBezTo>
                  <a:cubicBezTo>
                    <a:pt x="541" y="8"/>
                    <a:pt x="541" y="8"/>
                    <a:pt x="541" y="8"/>
                  </a:cubicBezTo>
                  <a:lnTo>
                    <a:pt x="541" y="121"/>
                  </a:lnTo>
                  <a:close/>
                  <a:moveTo>
                    <a:pt x="490" y="278"/>
                  </a:moveTo>
                  <a:cubicBezTo>
                    <a:pt x="452" y="278"/>
                    <a:pt x="436" y="241"/>
                    <a:pt x="436" y="206"/>
                  </a:cubicBezTo>
                  <a:cubicBezTo>
                    <a:pt x="436" y="169"/>
                    <a:pt x="449" y="134"/>
                    <a:pt x="490" y="134"/>
                  </a:cubicBezTo>
                  <a:cubicBezTo>
                    <a:pt x="530" y="134"/>
                    <a:pt x="543" y="169"/>
                    <a:pt x="543" y="205"/>
                  </a:cubicBezTo>
                  <a:cubicBezTo>
                    <a:pt x="543" y="242"/>
                    <a:pt x="531" y="278"/>
                    <a:pt x="490" y="278"/>
                  </a:cubicBezTo>
                  <a:moveTo>
                    <a:pt x="741" y="87"/>
                  </a:moveTo>
                  <a:cubicBezTo>
                    <a:pt x="672" y="87"/>
                    <a:pt x="626" y="139"/>
                    <a:pt x="626" y="206"/>
                  </a:cubicBezTo>
                  <a:cubicBezTo>
                    <a:pt x="626" y="276"/>
                    <a:pt x="670" y="325"/>
                    <a:pt x="741" y="325"/>
                  </a:cubicBezTo>
                  <a:cubicBezTo>
                    <a:pt x="792" y="325"/>
                    <a:pt x="829" y="302"/>
                    <a:pt x="846" y="249"/>
                  </a:cubicBezTo>
                  <a:cubicBezTo>
                    <a:pt x="792" y="249"/>
                    <a:pt x="792" y="249"/>
                    <a:pt x="792" y="249"/>
                  </a:cubicBezTo>
                  <a:cubicBezTo>
                    <a:pt x="788" y="263"/>
                    <a:pt x="768" y="278"/>
                    <a:pt x="743" y="278"/>
                  </a:cubicBezTo>
                  <a:cubicBezTo>
                    <a:pt x="708" y="278"/>
                    <a:pt x="689" y="260"/>
                    <a:pt x="687" y="221"/>
                  </a:cubicBezTo>
                  <a:cubicBezTo>
                    <a:pt x="850" y="221"/>
                    <a:pt x="850" y="221"/>
                    <a:pt x="850" y="221"/>
                  </a:cubicBezTo>
                  <a:cubicBezTo>
                    <a:pt x="854" y="152"/>
                    <a:pt x="817" y="87"/>
                    <a:pt x="741" y="87"/>
                  </a:cubicBezTo>
                  <a:moveTo>
                    <a:pt x="687" y="182"/>
                  </a:moveTo>
                  <a:cubicBezTo>
                    <a:pt x="688" y="164"/>
                    <a:pt x="700" y="134"/>
                    <a:pt x="739" y="134"/>
                  </a:cubicBezTo>
                  <a:cubicBezTo>
                    <a:pt x="769" y="134"/>
                    <a:pt x="782" y="151"/>
                    <a:pt x="788" y="182"/>
                  </a:cubicBezTo>
                  <a:lnTo>
                    <a:pt x="687" y="182"/>
                  </a:lnTo>
                  <a:close/>
                  <a:moveTo>
                    <a:pt x="875" y="319"/>
                  </a:moveTo>
                  <a:cubicBezTo>
                    <a:pt x="937" y="319"/>
                    <a:pt x="937" y="319"/>
                    <a:pt x="937" y="319"/>
                  </a:cubicBezTo>
                  <a:cubicBezTo>
                    <a:pt x="937" y="8"/>
                    <a:pt x="937" y="8"/>
                    <a:pt x="937" y="8"/>
                  </a:cubicBezTo>
                  <a:cubicBezTo>
                    <a:pt x="875" y="8"/>
                    <a:pt x="875" y="8"/>
                    <a:pt x="875" y="8"/>
                  </a:cubicBezTo>
                  <a:lnTo>
                    <a:pt x="875" y="319"/>
                  </a:lnTo>
                  <a:close/>
                  <a:moveTo>
                    <a:pt x="286" y="319"/>
                  </a:moveTo>
                  <a:cubicBezTo>
                    <a:pt x="348" y="319"/>
                    <a:pt x="348" y="319"/>
                    <a:pt x="348" y="319"/>
                  </a:cubicBezTo>
                  <a:cubicBezTo>
                    <a:pt x="348" y="93"/>
                    <a:pt x="348" y="93"/>
                    <a:pt x="348" y="93"/>
                  </a:cubicBezTo>
                  <a:cubicBezTo>
                    <a:pt x="286" y="93"/>
                    <a:pt x="286" y="93"/>
                    <a:pt x="286" y="93"/>
                  </a:cubicBezTo>
                  <a:lnTo>
                    <a:pt x="286" y="319"/>
                  </a:lnTo>
                  <a:close/>
                  <a:moveTo>
                    <a:pt x="286" y="59"/>
                  </a:moveTo>
                  <a:cubicBezTo>
                    <a:pt x="348" y="59"/>
                    <a:pt x="348" y="59"/>
                    <a:pt x="348" y="59"/>
                  </a:cubicBezTo>
                  <a:cubicBezTo>
                    <a:pt x="348" y="8"/>
                    <a:pt x="348" y="8"/>
                    <a:pt x="348" y="8"/>
                  </a:cubicBezTo>
                  <a:cubicBezTo>
                    <a:pt x="286" y="8"/>
                    <a:pt x="286" y="8"/>
                    <a:pt x="286" y="8"/>
                  </a:cubicBezTo>
                  <a:lnTo>
                    <a:pt x="286" y="59"/>
                  </a:lnTo>
                  <a:close/>
                </a:path>
              </a:pathLst>
            </a:custGeom>
            <a:solidFill>
              <a:srgbClr val="005BA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dirty="0"/>
            </a:p>
          </p:txBody>
        </p:sp>
      </p:grpSp>
      <p:sp>
        <p:nvSpPr>
          <p:cNvPr id="16" name="Footer Placeholder 3"/>
          <p:cNvSpPr txBox="1">
            <a:spLocks/>
          </p:cNvSpPr>
          <p:nvPr/>
        </p:nvSpPr>
        <p:spPr>
          <a:xfrm>
            <a:off x="1341438" y="6626225"/>
            <a:ext cx="1718419"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err="1" smtClean="0">
                <a:ln>
                  <a:noFill/>
                </a:ln>
                <a:solidFill>
                  <a:srgbClr val="7F7F7F"/>
                </a:solidFill>
                <a:effectLst/>
                <a:uLnTx/>
                <a:uFillTx/>
                <a:latin typeface="+mn-lt"/>
                <a:ea typeface="+mn-ea"/>
                <a:cs typeface="+mn-cs"/>
              </a:rPr>
              <a:t>Sidel</a:t>
            </a:r>
            <a:r>
              <a:rPr kumimoji="0" lang="en-GB" sz="900" b="0" i="0" u="none" strike="noStrike" kern="1200" cap="none" spc="0" normalizeH="0" baseline="0" noProof="0" dirty="0" smtClean="0">
                <a:ln>
                  <a:noFill/>
                </a:ln>
                <a:solidFill>
                  <a:srgbClr val="7F7F7F"/>
                </a:solidFill>
                <a:effectLst/>
                <a:uLnTx/>
                <a:uFillTx/>
                <a:latin typeface="+mn-lt"/>
                <a:ea typeface="+mn-ea"/>
                <a:cs typeface="+mn-cs"/>
              </a:rPr>
              <a:t> Services: Line Improvement</a:t>
            </a:r>
            <a:endParaRPr kumimoji="0" lang="en-GB" sz="900" b="0" i="0" u="none" strike="noStrike" kern="1200" cap="none" spc="0" normalizeH="0" baseline="0" noProof="0" dirty="0">
              <a:ln>
                <a:noFill/>
              </a:ln>
              <a:solidFill>
                <a:srgbClr val="7F7F7F"/>
              </a:solidFill>
              <a:effectLst/>
              <a:uLnTx/>
              <a:uFillTx/>
              <a:latin typeface="+mn-lt"/>
              <a:ea typeface="+mn-ea"/>
              <a:cs typeface="+mn-cs"/>
            </a:endParaRPr>
          </a:p>
        </p:txBody>
      </p:sp>
      <p:sp>
        <p:nvSpPr>
          <p:cNvPr id="17" name="Slide Number Placeholder 4"/>
          <p:cNvSpPr txBox="1">
            <a:spLocks/>
          </p:cNvSpPr>
          <p:nvPr/>
        </p:nvSpPr>
        <p:spPr>
          <a:xfrm>
            <a:off x="650875" y="6626225"/>
            <a:ext cx="448841" cy="138499"/>
          </a:xfrm>
          <a:prstGeom prst="rect">
            <a:avLst/>
          </a:prstGeom>
        </p:spPr>
        <p:txBody>
          <a:bodyPr wrap="none" lIns="0" tIns="0" rIns="0" bIns="0">
            <a:spAutoFit/>
          </a:bodyPr>
          <a:lstStyle>
            <a:lvl1pPr marL="0" algn="l" rtl="0" latinLnBrk="0">
              <a:defRPr sz="900" kern="1200">
                <a:solidFill>
                  <a:schemeClr val="tx2"/>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a:lstStyle>
          <a:p>
            <a:r>
              <a:rPr lang="en-GB" dirty="0" smtClean="0">
                <a:solidFill>
                  <a:schemeClr val="bg2"/>
                </a:solidFill>
              </a:rPr>
              <a:t>Página </a:t>
            </a:r>
            <a:fld id="{7873E190-40CF-412D-9604-1EFCEB1508B2}" type="slidenum">
              <a:rPr lang="en-GB" smtClean="0">
                <a:solidFill>
                  <a:schemeClr val="bg2"/>
                </a:solidFill>
              </a:rPr>
              <a:pPr/>
              <a:t>‹#›</a:t>
            </a:fld>
            <a:endParaRPr lang="es-ES" dirty="0">
              <a:solidFill>
                <a:schemeClr val="bg2"/>
              </a:solidFill>
            </a:endParaRPr>
          </a:p>
        </p:txBody>
      </p:sp>
      <p:sp>
        <p:nvSpPr>
          <p:cNvPr id="13" name="Titelplatzhalter 2"/>
          <p:cNvSpPr>
            <a:spLocks noGrp="1"/>
          </p:cNvSpPr>
          <p:nvPr>
            <p:ph type="title"/>
          </p:nvPr>
        </p:nvSpPr>
        <p:spPr>
          <a:xfrm>
            <a:off x="648000" y="334800"/>
            <a:ext cx="8065788" cy="93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fontAlgn="base">
              <a:spcAft>
                <a:spcPct val="0"/>
              </a:spcAft>
            </a:pPr>
            <a:r>
              <a:rPr lang="en-US" smtClean="0"/>
              <a:t>Click to edit Master title style</a:t>
            </a:r>
            <a:endParaRPr lang="en-US" dirty="0"/>
          </a:p>
        </p:txBody>
      </p:sp>
      <p:sp>
        <p:nvSpPr>
          <p:cNvPr id="18" name="Textplatzhalter 4"/>
          <p:cNvSpPr>
            <a:spLocks noGrp="1"/>
          </p:cNvSpPr>
          <p:nvPr>
            <p:ph type="body" idx="1"/>
          </p:nvPr>
        </p:nvSpPr>
        <p:spPr>
          <a:xfrm>
            <a:off x="648000" y="1485900"/>
            <a:ext cx="8065788" cy="4408488"/>
          </a:xfrm>
          <a:prstGeom prst="rect">
            <a:avLst/>
          </a:prstGeom>
        </p:spPr>
        <p:txBody>
          <a:bodyPr vert="horz" lIns="0" tIns="0" rIns="0" bIns="0" rtlCol="0">
            <a:noAutofit/>
          </a:bodyPr>
          <a:lstStyle/>
          <a:p>
            <a:pPr lvl="0"/>
            <a:r>
              <a:rPr lang="en-US" dirty="0" smtClean="0"/>
              <a:t>Click to edit text style</a:t>
            </a:r>
            <a:endParaRPr lang="de-DE" dirty="0" smtClean="0"/>
          </a:p>
          <a:p>
            <a:pPr lvl="1"/>
            <a:r>
              <a:rPr lang="de-DE" dirty="0" smtClean="0"/>
              <a:t>Second </a:t>
            </a:r>
            <a:r>
              <a:rPr lang="de-DE" dirty="0" err="1" smtClean="0"/>
              <a:t>level</a:t>
            </a:r>
            <a:endParaRPr lang="de-DE" dirty="0" smtClean="0"/>
          </a:p>
          <a:p>
            <a:pPr lvl="2"/>
            <a:r>
              <a:rPr lang="de-DE" dirty="0" smtClean="0"/>
              <a:t>Third </a:t>
            </a:r>
            <a:r>
              <a:rPr lang="de-DE" dirty="0" err="1" smtClean="0"/>
              <a:t>level</a:t>
            </a:r>
            <a:endParaRPr lang="de-DE" dirty="0" smtClean="0"/>
          </a:p>
          <a:p>
            <a:pPr lvl="3"/>
            <a:r>
              <a:rPr lang="de-DE" dirty="0" err="1" smtClean="0"/>
              <a:t>Fourth</a:t>
            </a:r>
            <a:r>
              <a:rPr lang="de-DE" dirty="0" smtClean="0"/>
              <a:t> </a:t>
            </a:r>
            <a:r>
              <a:rPr lang="de-DE" dirty="0" err="1" smtClean="0"/>
              <a:t>level</a:t>
            </a:r>
            <a:endParaRPr lang="de-DE" dirty="0" smtClean="0"/>
          </a:p>
          <a:p>
            <a:pPr lvl="4"/>
            <a:r>
              <a:rPr lang="de-DE" dirty="0" err="1" smtClean="0"/>
              <a:t>Fifth</a:t>
            </a:r>
            <a:r>
              <a:rPr lang="de-DE" dirty="0" smtClean="0"/>
              <a:t> </a:t>
            </a:r>
            <a:r>
              <a:rPr lang="de-DE" dirty="0" err="1" smtClean="0"/>
              <a:t>level</a:t>
            </a:r>
            <a:endParaRPr lang="en-US" dirty="0"/>
          </a:p>
        </p:txBody>
      </p:sp>
    </p:spTree>
  </p:cSld>
  <p:clrMap bg1="dk1" tx1="lt1" bg2="dk2" tx2="lt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7" r:id="rId8"/>
  </p:sldLayoutIdLst>
  <mc:AlternateContent xmlns:mc="http://schemas.openxmlformats.org/markup-compatibility/2006" xmlns:p14="http://schemas.microsoft.com/office/powerpoint/2010/main">
    <mc:Choice Requires="p14">
      <p:transition p14:dur="1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mc:Fallback>
  </mc:AlternateContent>
  <p:timing>
    <p:tnLst>
      <p:par>
        <p:cTn id="1" dur="indefinite" restart="never" nodeType="tmRoot"/>
      </p:par>
    </p:tnLst>
  </p:timing>
  <p:txStyles>
    <p:titleStyle>
      <a:lvl1pPr algn="l" rtl="0" eaLnBrk="1" latinLnBrk="0" hangingPunct="1">
        <a:spcBef>
          <a:spcPct val="0"/>
        </a:spcBef>
        <a:buNone/>
        <a:defRPr lang="en-US" sz="3000" b="1" cap="none" baseline="0" noProof="1" dirty="0" smtClean="0">
          <a:solidFill>
            <a:schemeClr val="accent4"/>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0" indent="0" algn="l" rtl="0" eaLnBrk="1" latinLnBrk="0" hangingPunct="1">
        <a:spcBef>
          <a:spcPct val="20000"/>
        </a:spcBef>
        <a:buNone/>
        <a:defRPr lang="de-DE"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de-DE"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de-DE"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de-DE"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7.jpeg"/><Relationship Id="rId5" Type="http://schemas.openxmlformats.org/officeDocument/2006/relationships/image" Target="../media/image6.emf"/><Relationship Id="rId4" Type="http://schemas.openxmlformats.org/officeDocument/2006/relationships/oleObject" Target="../embeddings/oleObject9.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46" name="Object 9"/>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47" name="think-cell Folie" r:id="rId4" imgW="360" imgH="360" progId="">
                  <p:embed/>
                </p:oleObj>
              </mc:Choice>
              <mc:Fallback>
                <p:oleObj name="think-cell Foli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7" name="Title 1"/>
          <p:cNvSpPr>
            <a:spLocks noGrp="1"/>
          </p:cNvSpPr>
          <p:nvPr>
            <p:ph type="title"/>
          </p:nvPr>
        </p:nvSpPr>
        <p:spPr>
          <a:xfrm>
            <a:off x="647700" y="334963"/>
            <a:ext cx="7993063" cy="936625"/>
          </a:xfrm>
        </p:spPr>
        <p:txBody>
          <a:bodyPr/>
          <a:lstStyle/>
          <a:p>
            <a:r>
              <a:rPr dirty="0" smtClean="0"/>
              <a:t>Anticipe la falta de repuestos</a:t>
            </a:r>
            <a:endParaRPr lang="es-ES" altLang="fr-FR" b="0" dirty="0" smtClean="0"/>
          </a:p>
        </p:txBody>
      </p:sp>
      <p:sp>
        <p:nvSpPr>
          <p:cNvPr id="6148" name="Text Placeholder 2"/>
          <p:cNvSpPr>
            <a:spLocks noGrp="1"/>
          </p:cNvSpPr>
          <p:nvPr>
            <p:ph type="body" sz="quarter" idx="10"/>
          </p:nvPr>
        </p:nvSpPr>
        <p:spPr>
          <a:xfrm>
            <a:off x="647700" y="1032893"/>
            <a:ext cx="7997825" cy="304800"/>
          </a:xfrm>
        </p:spPr>
        <p:txBody>
          <a:bodyPr/>
          <a:lstStyle/>
          <a:p>
            <a:pPr eaLnBrk="1" hangingPunct="1"/>
            <a:r>
              <a:rPr lang="fr-FR" altLang="fr-FR" dirty="0" smtClean="0"/>
              <a:t>Actualización del software de la sopladora Compact para una nueva CPU de movimiento</a:t>
            </a:r>
          </a:p>
        </p:txBody>
      </p:sp>
      <p:sp>
        <p:nvSpPr>
          <p:cNvPr id="4" name="Text Placeholder 2"/>
          <p:cNvSpPr txBox="1">
            <a:spLocks/>
          </p:cNvSpPr>
          <p:nvPr/>
        </p:nvSpPr>
        <p:spPr>
          <a:xfrm>
            <a:off x="652463" y="5862638"/>
            <a:ext cx="7972425" cy="418576"/>
          </a:xfrm>
          <a:prstGeom prst="rect">
            <a:avLst/>
          </a:prstGeom>
        </p:spPr>
        <p:txBody>
          <a:bodyPr lIns="0" tIns="0" rIns="0" bIns="0">
            <a:spAutoFit/>
          </a:bodyPr>
          <a:lstStyle>
            <a:lvl1pPr marL="0" indent="0" algn="l" rtl="0" eaLnBrk="1" latinLnBrk="0" hangingPunct="1">
              <a:spcBef>
                <a:spcPct val="20000"/>
              </a:spcBef>
              <a:buNone/>
              <a:defRPr lang="en-US" sz="2000" noProof="1" smtClean="0">
                <a:solidFill>
                  <a:schemeClr val="tx1"/>
                </a:solidFill>
                <a:latin typeface="+mn-lt"/>
                <a:ea typeface="+mn-ea"/>
                <a:cs typeface="+mn-cs"/>
              </a:defRPr>
            </a:lvl1pPr>
            <a:lvl2pPr marL="182563" indent="-182563" algn="l" rtl="0" eaLnBrk="1" latinLnBrk="0" hangingPunct="1">
              <a:spcBef>
                <a:spcPts val="1200"/>
              </a:spcBef>
              <a:buClr>
                <a:schemeClr val="accent4"/>
              </a:buClr>
              <a:buFont typeface="Wingdings" pitchFamily="2" charset="2"/>
              <a:buChar char="§"/>
              <a:defRPr lang="en-US" sz="1800" noProof="1" smtClean="0">
                <a:solidFill>
                  <a:schemeClr val="tx1"/>
                </a:solidFill>
                <a:latin typeface="+mn-lt"/>
                <a:ea typeface="+mn-ea"/>
                <a:cs typeface="+mn-cs"/>
              </a:defRPr>
            </a:lvl2pPr>
            <a:lvl3pPr marL="357188" indent="-174625" algn="l" rtl="0" eaLnBrk="1" latinLnBrk="0" hangingPunct="1">
              <a:spcBef>
                <a:spcPts val="0"/>
              </a:spcBef>
              <a:buClr>
                <a:schemeClr val="accent4"/>
              </a:buClr>
              <a:buFont typeface="Wingdings" pitchFamily="2" charset="2"/>
              <a:buChar char="§"/>
              <a:defRPr lang="en-US" sz="1600" noProof="1" smtClean="0">
                <a:solidFill>
                  <a:schemeClr val="tx1"/>
                </a:solidFill>
                <a:latin typeface="+mn-lt"/>
                <a:ea typeface="+mn-ea"/>
                <a:cs typeface="+mn-cs"/>
              </a:defRPr>
            </a:lvl3pPr>
            <a:lvl4pPr marL="539750" indent="-182563" algn="l" rtl="0" eaLnBrk="1" latinLnBrk="0" hangingPunct="1">
              <a:spcBef>
                <a:spcPts val="0"/>
              </a:spcBef>
              <a:buFont typeface="Wingdings" pitchFamily="2" charset="2"/>
              <a:buChar char="§"/>
              <a:defRPr lang="en-US" sz="1600" noProof="1" smtClean="0">
                <a:solidFill>
                  <a:schemeClr val="tx1"/>
                </a:solidFill>
                <a:latin typeface="+mn-lt"/>
                <a:ea typeface="+mn-ea"/>
                <a:cs typeface="+mn-cs"/>
              </a:defRPr>
            </a:lvl4pPr>
            <a:lvl5pPr marL="714375" indent="-174625" algn="l" rtl="0" eaLnBrk="1" latinLnBrk="0" hangingPunct="1">
              <a:spcBef>
                <a:spcPts val="0"/>
              </a:spcBef>
              <a:buFont typeface="Wingdings" pitchFamily="2" charset="2"/>
              <a:buChar char="§"/>
              <a:defRPr lang="en-US" sz="1600" noProof="1" dirty="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a:lstStyle>
          <a:p>
            <a:pPr>
              <a:defRPr/>
            </a:pPr>
            <a:r>
              <a:rPr lang="fr-FR" sz="800" dirty="0" smtClean="0">
                <a:solidFill>
                  <a:srgbClr val="000000"/>
                </a:solidFill>
              </a:rPr>
              <a:t>Valor: Obsolescencia</a:t>
            </a:r>
          </a:p>
          <a:p>
            <a:pPr>
              <a:defRPr/>
            </a:pPr>
            <a:r>
              <a:rPr sz="800" dirty="0" smtClean="0">
                <a:solidFill>
                  <a:srgbClr val="000000"/>
                </a:solidFill>
              </a:rPr>
              <a:t>Equipo: Sopladora Compact </a:t>
            </a:r>
            <a:endParaRPr lang="es-ES" sz="800" kern="0" dirty="0">
              <a:solidFill>
                <a:srgbClr val="000000"/>
              </a:solidFill>
            </a:endParaRPr>
          </a:p>
          <a:p>
            <a:pPr>
              <a:defRPr/>
            </a:pPr>
            <a:r>
              <a:rPr sz="800" dirty="0">
                <a:solidFill>
                  <a:srgbClr val="000000"/>
                </a:solidFill>
              </a:rPr>
              <a:t>Código de catálogo: CB001</a:t>
            </a:r>
            <a:endParaRPr lang="es-ES" sz="800" kern="0" dirty="0">
              <a:solidFill>
                <a:srgbClr val="FF0000"/>
              </a:solidFill>
            </a:endParaRPr>
          </a:p>
        </p:txBody>
      </p:sp>
      <p:sp>
        <p:nvSpPr>
          <p:cNvPr id="6150" name="BainBulletsConfiguration" hidden="1"/>
          <p:cNvSpPr txBox="1">
            <a:spLocks noChangeArrowheads="1"/>
          </p:cNvSpPr>
          <p:nvPr/>
        </p:nvSpPr>
        <p:spPr bwMode="auto">
          <a:xfrm>
            <a:off x="12700" y="12700"/>
            <a:ext cx="25400" cy="1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E64B00"/>
              </a:buClr>
            </a:pPr>
            <a:r>
              <a:rPr lang="en-US" altLang="fr-FR" sz="100" dirty="0" smtClean="0">
                <a:solidFill>
                  <a:srgbClr val="FFFFFF"/>
                </a:solidFill>
              </a:rPr>
              <a:t>5_84</a:t>
            </a:r>
          </a:p>
        </p:txBody>
      </p:sp>
      <p:graphicFrame>
        <p:nvGraphicFramePr>
          <p:cNvPr id="25" name="Group 188"/>
          <p:cNvGraphicFramePr>
            <a:graphicFrameLocks noGrp="1"/>
          </p:cNvGraphicFramePr>
          <p:nvPr>
            <p:extLst>
              <p:ext uri="{D42A27DB-BD31-4B8C-83A1-F6EECF244321}">
                <p14:modId xmlns:p14="http://schemas.microsoft.com/office/powerpoint/2010/main" val="2792496046"/>
              </p:ext>
            </p:extLst>
          </p:nvPr>
        </p:nvGraphicFramePr>
        <p:xfrm>
          <a:off x="652463" y="1743075"/>
          <a:ext cx="7996237" cy="3989388"/>
        </p:xfrm>
        <a:graphic>
          <a:graphicData uri="http://schemas.openxmlformats.org/drawingml/2006/table">
            <a:tbl>
              <a:tblPr/>
              <a:tblGrid>
                <a:gridCol w="3875087"/>
                <a:gridCol w="244475"/>
                <a:gridCol w="3876675"/>
              </a:tblGrid>
              <a:tr h="387820">
                <a:tc>
                  <a:txBody>
                    <a:bodyPr/>
                    <a:lstStyle>
                      <a:lvl1pPr>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rgbClr val="FF6600"/>
                        </a:buClr>
                        <a:buSzTx/>
                        <a:buFontTx/>
                        <a:buNone/>
                        <a:tabLst/>
                      </a:pPr>
                      <a:r>
                        <a:rPr kumimoji="0" lang="en-US" altLang="fr-FR" sz="1400" b="1" i="0" u="none" strike="noStrike" cap="none" baseline="0" noProof="1" smtClean="0">
                          <a:ln>
                            <a:noFill/>
                          </a:ln>
                          <a:solidFill>
                            <a:srgbClr val="FFFFFF"/>
                          </a:solidFill>
                          <a:effectLst/>
                          <a:latin typeface="Arial" charset="0"/>
                        </a:rPr>
                        <a:t>VALOR Y VENTAJAS</a:t>
                      </a:r>
                      <a:endParaRPr kumimoji="0" lang="es-ES" altLang="fr-FR" sz="1400" b="1" i="0" u="none" strike="noStrike" cap="none" normalizeH="0" baseline="0" noProof="1" smtClean="0">
                        <a:ln>
                          <a:noFill/>
                        </a:ln>
                        <a:solidFill>
                          <a:srgbClr val="FFFFFF"/>
                        </a:solidFill>
                        <a:effectLst/>
                        <a:latin typeface="Arial" charset="0"/>
                        <a:ea typeface="MS PGothic" pitchFamily="34" charset="-128"/>
                      </a:endParaRPr>
                    </a:p>
                  </a:txBody>
                  <a:tcPr marL="108011" marR="108011" marT="71990" marB="71990" anchor="ctr"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rgbClr val="E64B00"/>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endParaRPr kumimoji="0" lang="en-GB" altLang="de-DE" sz="1600" b="0" i="0" u="none" strike="noStrike" cap="none" normalizeH="0" baseline="0" dirty="0" smtClean="0">
                        <a:ln>
                          <a:noFill/>
                        </a:ln>
                        <a:solidFill>
                          <a:schemeClr val="bg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90500" indent="-19050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90500" marR="0" lvl="0" indent="-190500" algn="l" defTabSz="914400" rtl="0" eaLnBrk="1" fontAlgn="base" latinLnBrk="0" hangingPunct="1">
                        <a:lnSpc>
                          <a:spcPct val="100000"/>
                        </a:lnSpc>
                        <a:spcBef>
                          <a:spcPts val="300"/>
                        </a:spcBef>
                        <a:spcAft>
                          <a:spcPct val="0"/>
                        </a:spcAft>
                        <a:buClr>
                          <a:schemeClr val="folHlink"/>
                        </a:buClr>
                        <a:buSzTx/>
                        <a:buFont typeface="Wingdings" pitchFamily="2" charset="2"/>
                        <a:buNone/>
                        <a:tabLst/>
                      </a:pPr>
                      <a:r>
                        <a:rPr kumimoji="0" lang="en-US" altLang="de-DE" sz="1400" b="1" i="0" u="none" strike="noStrike" cap="none" baseline="0" noProof="1" smtClean="0">
                          <a:ln>
                            <a:noFill/>
                          </a:ln>
                          <a:solidFill>
                            <a:schemeClr val="bg1"/>
                          </a:solidFill>
                          <a:effectLst/>
                          <a:latin typeface="Arial" charset="0"/>
                        </a:rPr>
                        <a:t>DESCRIPCIÓN</a:t>
                      </a:r>
                      <a:endParaRPr kumimoji="0" lang="es-ES" altLang="de-DE" sz="1400" b="0" i="0" u="none" strike="noStrike" cap="none" normalizeH="0" baseline="0" noProof="1" smtClean="0">
                        <a:ln>
                          <a:noFill/>
                        </a:ln>
                        <a:solidFill>
                          <a:schemeClr val="bg1"/>
                        </a:solidFill>
                        <a:effectLst/>
                        <a:latin typeface="Arial" charset="0"/>
                        <a:cs typeface="Arial" charset="0"/>
                      </a:endParaRPr>
                    </a:p>
                  </a:txBody>
                  <a:tcPr marL="108011" marR="108011" marT="71990" marB="71990" anchor="ctr"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rgbClr val="003382"/>
                    </a:solidFill>
                  </a:tcPr>
                </a:tc>
              </a:tr>
              <a:tr h="3601568">
                <a:tc>
                  <a:txBody>
                    <a:bodyPr/>
                    <a:lstStyle>
                      <a:lvl1pPr marL="182563" indent="-182563">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Sustitución de la CPU de movimiento.</a:t>
                      </a: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Char char="§"/>
                        <a:tabLst/>
                      </a:pPr>
                      <a:r>
                        <a:rPr kumimoji="0" lang="en-US" altLang="fr-FR" sz="1200" b="0" i="0" u="none" strike="noStrike" cap="none" baseline="0" noProof="1" smtClean="0">
                          <a:ln>
                            <a:noFill/>
                          </a:ln>
                          <a:solidFill>
                            <a:schemeClr val="tx1"/>
                          </a:solidFill>
                          <a:effectLst/>
                          <a:latin typeface="Arial" charset="0"/>
                        </a:rPr>
                        <a:t>Una nueva CPU que ofrece un mejor módulo de diagnóstico gracias a un servidor web y permite una resolución más sencilla de los problemas.</a:t>
                      </a: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p>
                      <a:pPr marL="0" marR="0" lvl="0" indent="0"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p>
                      <a:pPr marL="182563" marR="0" lvl="0" indent="-182563" algn="l" defTabSz="914400" rtl="0" eaLnBrk="0" fontAlgn="base" latinLnBrk="0" hangingPunct="0">
                        <a:lnSpc>
                          <a:spcPct val="100000"/>
                        </a:lnSpc>
                        <a:spcBef>
                          <a:spcPts val="300"/>
                        </a:spcBef>
                        <a:spcAft>
                          <a:spcPct val="0"/>
                        </a:spcAft>
                        <a:buClr>
                          <a:schemeClr val="folHlink"/>
                        </a:buClr>
                        <a:buSzTx/>
                        <a:buFont typeface="Wingdings" pitchFamily="2" charset="2"/>
                        <a:buNone/>
                        <a:tabLst/>
                      </a:pPr>
                      <a:endParaRPr kumimoji="0" lang="es-ES" altLang="fr-FR" sz="1200" b="0" i="0" u="none" strike="noStrike" cap="none" normalizeH="0" baseline="0" noProof="1" smtClean="0">
                        <a:ln>
                          <a:noFill/>
                        </a:ln>
                        <a:solidFill>
                          <a:schemeClr val="tx1"/>
                        </a:solidFill>
                        <a:effectLst/>
                        <a:latin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rgbClr val="E64B00"/>
                      </a:solidFill>
                      <a:prstDash val="solid"/>
                      <a:round/>
                      <a:headEnd type="none" w="med" len="med"/>
                      <a:tailEnd type="none" w="med" len="med"/>
                    </a:lnR>
                    <a:lnT w="9525" cap="flat" cmpd="sng" algn="ctr">
                      <a:solidFill>
                        <a:srgbClr val="E64B00"/>
                      </a:solidFill>
                      <a:prstDash val="solid"/>
                      <a:round/>
                      <a:headEnd type="none" w="med" len="med"/>
                      <a:tailEnd type="none" w="med" len="med"/>
                    </a:lnT>
                    <a:lnB w="9525" cap="flat" cmpd="sng" algn="ctr">
                      <a:solidFill>
                        <a:srgbClr val="E64B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tabLst>
                          <a:tab pos="2974975" algn="l"/>
                          <a:tab pos="3151188" algn="l"/>
                        </a:tabLst>
                        <a:defRPr>
                          <a:solidFill>
                            <a:schemeClr val="tx1"/>
                          </a:solidFill>
                          <a:latin typeface="Arial" charset="0"/>
                        </a:defRPr>
                      </a:lvl1pPr>
                      <a:lvl2pPr marL="742950" indent="-285750">
                        <a:spcBef>
                          <a:spcPts val="1200"/>
                        </a:spcBef>
                        <a:buClr>
                          <a:srgbClr val="E64B00"/>
                        </a:buClr>
                        <a:buFont typeface="Wingdings" pitchFamily="2" charset="2"/>
                        <a:tabLst>
                          <a:tab pos="2974975" algn="l"/>
                          <a:tab pos="3151188" algn="l"/>
                        </a:tabLst>
                        <a:defRPr sz="1600">
                          <a:solidFill>
                            <a:schemeClr val="tx1"/>
                          </a:solidFill>
                          <a:latin typeface="Arial" charset="0"/>
                        </a:defRPr>
                      </a:lvl2pPr>
                      <a:lvl3pPr marL="1143000" indent="-228600">
                        <a:buClr>
                          <a:srgbClr val="E64B00"/>
                        </a:buClr>
                        <a:buFont typeface="Wingdings" pitchFamily="2" charset="2"/>
                        <a:tabLst>
                          <a:tab pos="2974975" algn="l"/>
                          <a:tab pos="3151188" algn="l"/>
                        </a:tabLst>
                        <a:defRPr sz="1400">
                          <a:solidFill>
                            <a:schemeClr val="tx1"/>
                          </a:solidFill>
                          <a:latin typeface="Arial" charset="0"/>
                        </a:defRPr>
                      </a:lvl3pPr>
                      <a:lvl4pPr marL="1600200" indent="-228600">
                        <a:buFont typeface="Wingdings" pitchFamily="2" charset="2"/>
                        <a:tabLst>
                          <a:tab pos="2974975" algn="l"/>
                          <a:tab pos="3151188" algn="l"/>
                        </a:tabLst>
                        <a:defRPr sz="1400">
                          <a:solidFill>
                            <a:schemeClr val="tx1"/>
                          </a:solidFill>
                          <a:latin typeface="Arial" charset="0"/>
                        </a:defRPr>
                      </a:lvl4pPr>
                      <a:lvl5pPr marL="2057400" indent="-228600">
                        <a:buFont typeface="Wingdings" pitchFamily="2" charset="2"/>
                        <a:tabLst>
                          <a:tab pos="2974975" algn="l"/>
                          <a:tab pos="3151188" algn="l"/>
                        </a:tabLst>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tabLst>
                          <a:tab pos="2974975" algn="l"/>
                          <a:tab pos="3151188" algn="l"/>
                        </a:tabLst>
                        <a:defRPr sz="1400">
                          <a:solidFill>
                            <a:schemeClr val="tx1"/>
                          </a:solidFill>
                          <a:latin typeface="Arial" charset="0"/>
                        </a:defRPr>
                      </a:lvl9pPr>
                    </a:lstStyle>
                    <a:p>
                      <a:pPr marL="0" marR="0" lvl="0" indent="0" algn="l" defTabSz="914400" rtl="0" eaLnBrk="1" fontAlgn="base" latinLnBrk="0" hangingPunct="1">
                        <a:lnSpc>
                          <a:spcPct val="100000"/>
                        </a:lnSpc>
                        <a:spcBef>
                          <a:spcPts val="300"/>
                        </a:spcBef>
                        <a:spcAft>
                          <a:spcPct val="0"/>
                        </a:spcAft>
                        <a:buClr>
                          <a:schemeClr val="folHlink"/>
                        </a:buClr>
                        <a:buSzTx/>
                        <a:buFont typeface="Wingdings" pitchFamily="2" charset="2"/>
                        <a:buNone/>
                        <a:tabLst>
                          <a:tab pos="2974975" algn="l"/>
                          <a:tab pos="3151188" algn="l"/>
                        </a:tabLst>
                      </a:pPr>
                      <a:endParaRPr kumimoji="0" lang="fr-FR" altLang="de-DE" sz="1400" b="0" i="0" u="none" strike="noStrike" cap="none" normalizeH="0" baseline="0" noProof="1" smtClean="0">
                        <a:ln>
                          <a:noFill/>
                        </a:ln>
                        <a:solidFill>
                          <a:schemeClr val="tx1"/>
                        </a:solidFill>
                        <a:effectLst/>
                        <a:latin typeface="Arial" charset="0"/>
                        <a:cs typeface="Arial" charset="0"/>
                      </a:endParaRPr>
                    </a:p>
                  </a:txBody>
                  <a:tcPr marL="108011" marR="108011" marT="71990" marB="71990" horzOverflow="overflow">
                    <a:lnL w="9525" cap="flat" cmpd="sng" algn="ctr">
                      <a:solidFill>
                        <a:srgbClr val="E64B00"/>
                      </a:solidFill>
                      <a:prstDash val="solid"/>
                      <a:round/>
                      <a:headEnd type="none" w="med" len="med"/>
                      <a:tailEnd type="none" w="med" len="med"/>
                    </a:lnL>
                    <a:lnR w="9525" cap="flat" cmpd="sng" algn="ctr">
                      <a:solidFill>
                        <a:schemeClr val="tx2"/>
                      </a:solidFill>
                      <a:prstDash val="solid"/>
                      <a:round/>
                      <a:headEnd type="none" w="med" len="med"/>
                      <a:tailEnd type="none" w="med" len="med"/>
                    </a:lnR>
                    <a:lnT>
                      <a:noFill/>
                    </a:lnT>
                    <a:lnB>
                      <a:noFill/>
                    </a:lnB>
                    <a:lnTlToBr>
                      <a:noFill/>
                    </a:lnTlToBr>
                    <a:lnBlToTr>
                      <a:noFill/>
                    </a:lnBlToTr>
                    <a:solidFill>
                      <a:schemeClr val="bg1"/>
                    </a:solidFill>
                  </a:tcPr>
                </a:tc>
                <a:tc>
                  <a:txBody>
                    <a:bodyPr/>
                    <a:lstStyle>
                      <a:lvl1pPr marL="171450" indent="-171450">
                        <a:spcBef>
                          <a:spcPct val="20000"/>
                        </a:spcBef>
                        <a:defRPr>
                          <a:solidFill>
                            <a:schemeClr val="tx1"/>
                          </a:solidFill>
                          <a:latin typeface="Arial" charset="0"/>
                        </a:defRPr>
                      </a:lvl1pPr>
                      <a:lvl2pPr marL="742950" indent="-285750">
                        <a:spcBef>
                          <a:spcPts val="1200"/>
                        </a:spcBef>
                        <a:buClr>
                          <a:srgbClr val="E64B00"/>
                        </a:buClr>
                        <a:buFont typeface="Wingdings" pitchFamily="2" charset="2"/>
                        <a:defRPr sz="1600">
                          <a:solidFill>
                            <a:schemeClr val="tx1"/>
                          </a:solidFill>
                          <a:latin typeface="Arial" charset="0"/>
                        </a:defRPr>
                      </a:lvl2pPr>
                      <a:lvl3pPr marL="1143000" indent="-228600">
                        <a:buClr>
                          <a:srgbClr val="E64B00"/>
                        </a:buClr>
                        <a:buFont typeface="Wingdings" pitchFamily="2" charset="2"/>
                        <a:defRPr sz="1400">
                          <a:solidFill>
                            <a:schemeClr val="tx1"/>
                          </a:solidFill>
                          <a:latin typeface="Arial" charset="0"/>
                        </a:defRPr>
                      </a:lvl3pPr>
                      <a:lvl4pPr marL="1600200" indent="-228600">
                        <a:buFont typeface="Wingdings" pitchFamily="2" charset="2"/>
                        <a:defRPr sz="1400">
                          <a:solidFill>
                            <a:schemeClr val="tx1"/>
                          </a:solidFill>
                          <a:latin typeface="Arial" charset="0"/>
                        </a:defRPr>
                      </a:lvl4pPr>
                      <a:lvl5pPr marL="2057400" indent="-228600">
                        <a:buFont typeface="Wingdings" pitchFamily="2" charset="2"/>
                        <a:defRPr sz="1400">
                          <a:solidFill>
                            <a:schemeClr val="tx1"/>
                          </a:solidFill>
                          <a:latin typeface="Arial" charset="0"/>
                        </a:defRPr>
                      </a:lvl5pPr>
                      <a:lvl6pPr marL="2514600" indent="-228600" eaLnBrk="0" fontAlgn="base" hangingPunct="0">
                        <a:spcBef>
                          <a:spcPct val="0"/>
                        </a:spcBef>
                        <a:spcAft>
                          <a:spcPct val="0"/>
                        </a:spcAft>
                        <a:buFont typeface="Wingdings" pitchFamily="2" charset="2"/>
                        <a:defRPr sz="1400">
                          <a:solidFill>
                            <a:schemeClr val="tx1"/>
                          </a:solidFill>
                          <a:latin typeface="Arial" charset="0"/>
                        </a:defRPr>
                      </a:lvl6pPr>
                      <a:lvl7pPr marL="2971800" indent="-228600" eaLnBrk="0" fontAlgn="base" hangingPunct="0">
                        <a:spcBef>
                          <a:spcPct val="0"/>
                        </a:spcBef>
                        <a:spcAft>
                          <a:spcPct val="0"/>
                        </a:spcAft>
                        <a:buFont typeface="Wingdings" pitchFamily="2" charset="2"/>
                        <a:defRPr sz="1400">
                          <a:solidFill>
                            <a:schemeClr val="tx1"/>
                          </a:solidFill>
                          <a:latin typeface="Arial" charset="0"/>
                        </a:defRPr>
                      </a:lvl7pPr>
                      <a:lvl8pPr marL="3429000" indent="-228600" eaLnBrk="0" fontAlgn="base" hangingPunct="0">
                        <a:spcBef>
                          <a:spcPct val="0"/>
                        </a:spcBef>
                        <a:spcAft>
                          <a:spcPct val="0"/>
                        </a:spcAft>
                        <a:buFont typeface="Wingdings" pitchFamily="2" charset="2"/>
                        <a:defRPr sz="1400">
                          <a:solidFill>
                            <a:schemeClr val="tx1"/>
                          </a:solidFill>
                          <a:latin typeface="Arial" charset="0"/>
                        </a:defRPr>
                      </a:lvl8pPr>
                      <a:lvl9pPr marL="3886200" indent="-228600" eaLnBrk="0" fontAlgn="base" hangingPunct="0">
                        <a:spcBef>
                          <a:spcPct val="0"/>
                        </a:spcBef>
                        <a:spcAft>
                          <a:spcPct val="0"/>
                        </a:spcAft>
                        <a:buFont typeface="Wingdings" pitchFamily="2" charset="2"/>
                        <a:defRPr sz="1400">
                          <a:solidFill>
                            <a:schemeClr val="tx1"/>
                          </a:solidFill>
                          <a:latin typeface="Arial" charset="0"/>
                        </a:defRPr>
                      </a:lvl9pPr>
                    </a:lstStyle>
                    <a:p>
                      <a:pPr marL="171450" marR="0" lvl="0" indent="-171450" algn="l" defTabSz="914400" rtl="0" eaLnBrk="1" fontAlgn="base" latinLnBrk="0" hangingPunct="1">
                        <a:lnSpc>
                          <a:spcPct val="100000"/>
                        </a:lnSpc>
                        <a:spcBef>
                          <a:spcPts val="300"/>
                        </a:spcBef>
                        <a:spcAft>
                          <a:spcPct val="0"/>
                        </a:spcAft>
                        <a:buClr>
                          <a:srgbClr val="E64B00"/>
                        </a:buClr>
                        <a:buSzTx/>
                        <a:buFont typeface="Wingdings" pitchFamily="2" charset="2"/>
                        <a:buChar char="§"/>
                        <a:tabLst/>
                      </a:pPr>
                      <a:r>
                        <a:rPr kumimoji="0" lang="en-US" altLang="fr-FR" sz="1200" b="1" i="0" u="none" strike="noStrike" cap="none" baseline="0" noProof="1" smtClean="0">
                          <a:ln>
                            <a:noFill/>
                          </a:ln>
                          <a:solidFill>
                            <a:srgbClr val="000000"/>
                          </a:solidFill>
                          <a:effectLst/>
                          <a:latin typeface="Arial" charset="0"/>
                        </a:rPr>
                        <a:t>Sustitución de la CPU de movimiento:</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El fabricante de la CPU actual de su sopladora Compact (Siemens D435-1 o D445-1) ha dejado de suministrarla.</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s-ES"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r>
                        <a:rPr kumimoji="0" lang="en-US" altLang="fr-FR" sz="1200" b="0" i="0" u="none" strike="noStrike" cap="none" baseline="0" noProof="1" smtClean="0">
                          <a:ln>
                            <a:noFill/>
                          </a:ln>
                          <a:solidFill>
                            <a:srgbClr val="000000"/>
                          </a:solidFill>
                          <a:effectLst/>
                          <a:latin typeface="Arial" charset="0"/>
                        </a:rPr>
                        <a:t>La nueva solución requiere una adaptación del software y una modificación del cableado.</a:t>
                      </a: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s-ES" altLang="fr-FR" sz="1200" b="0" i="0" u="none" strike="noStrike" cap="none" normalizeH="0" baseline="0" noProof="1" smtClean="0">
                        <a:ln>
                          <a:noFill/>
                        </a:ln>
                        <a:solidFill>
                          <a:srgbClr val="000000"/>
                        </a:solidFill>
                        <a:effectLst/>
                        <a:latin typeface="Arial" charset="0"/>
                        <a:ea typeface="+mn-ea"/>
                        <a:cs typeface="+mn-cs"/>
                      </a:endParaRPr>
                    </a:p>
                    <a:p>
                      <a:pPr marL="0" marR="0" lvl="0" indent="0" algn="l" defTabSz="914400" rtl="0" eaLnBrk="1" fontAlgn="base" latinLnBrk="0" hangingPunct="1">
                        <a:lnSpc>
                          <a:spcPct val="100000"/>
                        </a:lnSpc>
                        <a:spcBef>
                          <a:spcPts val="300"/>
                        </a:spcBef>
                        <a:spcAft>
                          <a:spcPct val="0"/>
                        </a:spcAft>
                        <a:buClr>
                          <a:srgbClr val="E64B00"/>
                        </a:buClr>
                        <a:buSzTx/>
                        <a:buFont typeface="Wingdings" pitchFamily="2" charset="2"/>
                        <a:buNone/>
                        <a:tabLst/>
                      </a:pPr>
                      <a:endParaRPr kumimoji="0" lang="es-ES" altLang="fr-FR" sz="1200" b="0" i="0" u="none" strike="noStrike" cap="none" normalizeH="0" baseline="0" noProof="1" smtClean="0">
                        <a:ln>
                          <a:noFill/>
                        </a:ln>
                        <a:solidFill>
                          <a:srgbClr val="000000"/>
                        </a:solidFill>
                        <a:effectLst/>
                        <a:latin typeface="Arial" charset="0"/>
                        <a:ea typeface="+mn-ea"/>
                        <a:cs typeface="+mn-cs"/>
                      </a:endParaRPr>
                    </a:p>
                  </a:txBody>
                  <a:tcPr marL="108011" marR="108011" marT="71990" marB="71990" horzOverflow="overflow">
                    <a:lnL w="9525" cap="flat" cmpd="sng" algn="ctr">
                      <a:solidFill>
                        <a:schemeClr val="tx2"/>
                      </a:solidFill>
                      <a:prstDash val="solid"/>
                      <a:round/>
                      <a:headEnd type="none" w="med" len="med"/>
                      <a:tailEnd type="none" w="med" len="med"/>
                    </a:lnL>
                    <a:lnR w="9525" cap="flat" cmpd="sng" algn="ctr">
                      <a:solidFill>
                        <a:schemeClr val="tx2"/>
                      </a:solidFill>
                      <a:prstDash val="solid"/>
                      <a:round/>
                      <a:headEnd type="none" w="med" len="med"/>
                      <a:tailEnd type="none" w="med" len="med"/>
                    </a:lnR>
                    <a:lnT w="9525" cap="flat" cmpd="sng" algn="ctr">
                      <a:solidFill>
                        <a:schemeClr val="tx2"/>
                      </a:solidFill>
                      <a:prstDash val="solid"/>
                      <a:round/>
                      <a:headEnd type="none" w="med" len="med"/>
                      <a:tailEnd type="none" w="med" len="med"/>
                    </a:lnT>
                    <a:lnB w="9525" cap="flat" cmpd="sng" algn="ctr">
                      <a:solidFill>
                        <a:schemeClr val="tx2"/>
                      </a:solidFill>
                      <a:prstDash val="solid"/>
                      <a:round/>
                      <a:headEnd type="none" w="med" len="med"/>
                      <a:tailEnd type="none" w="med" len="med"/>
                    </a:lnB>
                    <a:lnTlToBr>
                      <a:noFill/>
                    </a:lnTlToBr>
                    <a:lnBlToTr>
                      <a:noFill/>
                    </a:lnBlToTr>
                    <a:solidFill>
                      <a:schemeClr val="bg1"/>
                    </a:solidFill>
                  </a:tcPr>
                </a:tc>
              </a:tr>
            </a:tbl>
          </a:graphicData>
        </a:graphic>
      </p:graphicFrame>
      <p:pic>
        <p:nvPicPr>
          <p:cNvPr id="18" name="Picture 17"/>
          <p:cNvPicPr>
            <a:picLocks noChangeAspect="1"/>
          </p:cNvPicPr>
          <p:nvPr/>
        </p:nvPicPr>
        <p:blipFill rotWithShape="1">
          <a:blip r:embed="rId6" cstate="print">
            <a:extLst>
              <a:ext uri="{28A0092B-C50C-407E-A947-70E740481C1C}">
                <a14:useLocalDpi xmlns:a14="http://schemas.microsoft.com/office/drawing/2010/main" val="0"/>
              </a:ext>
            </a:extLst>
          </a:blip>
          <a:srcRect l="66312"/>
          <a:stretch/>
        </p:blipFill>
        <p:spPr>
          <a:xfrm>
            <a:off x="4961357" y="3737769"/>
            <a:ext cx="536300" cy="1591967"/>
          </a:xfrm>
          <a:prstGeom prst="rect">
            <a:avLst/>
          </a:prstGeom>
        </p:spPr>
      </p:pic>
      <p:sp>
        <p:nvSpPr>
          <p:cNvPr id="2" name="TextBox 1"/>
          <p:cNvSpPr txBox="1"/>
          <p:nvPr/>
        </p:nvSpPr>
        <p:spPr>
          <a:xfrm>
            <a:off x="5599257" y="4144018"/>
            <a:ext cx="2824307" cy="646331"/>
          </a:xfrm>
          <a:prstGeom prst="rect">
            <a:avLst/>
          </a:prstGeom>
          <a:noFill/>
        </p:spPr>
        <p:txBody>
          <a:bodyPr wrap="square" lIns="0" tIns="0" rIns="0" bIns="0" rtlCol="0">
            <a:spAutoFit/>
          </a:bodyPr>
          <a:lstStyle/>
          <a:p>
            <a:pPr>
              <a:buClr>
                <a:schemeClr val="accent4"/>
              </a:buClr>
            </a:pPr>
            <a:r>
              <a:rPr lang="en-US" sz="1400" dirty="0" smtClean="0"/>
              <a:t>Siemens Simotion </a:t>
            </a:r>
          </a:p>
          <a:p>
            <a:pPr>
              <a:buClr>
                <a:schemeClr val="accent4"/>
              </a:buClr>
            </a:pPr>
            <a:r>
              <a:rPr lang="en-US" sz="1400" dirty="0" smtClean="0"/>
              <a:t>Generación 1 de la CPU, ya obsoleta, sustituida por la generación 2 de la CPU</a:t>
            </a:r>
          </a:p>
        </p:txBody>
      </p:sp>
    </p:spTree>
    <p:extLst>
      <p:ext uri="{BB962C8B-B14F-4D97-AF65-F5344CB8AC3E}">
        <p14:creationId xmlns:p14="http://schemas.microsoft.com/office/powerpoint/2010/main" val="723209866"/>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idel-PPT-Template2014">
  <a:themeElements>
    <a:clrScheme name="Sidel">
      <a:dk1>
        <a:srgbClr val="FFFFFF"/>
      </a:dk1>
      <a:lt1>
        <a:srgbClr val="000000"/>
      </a:lt1>
      <a:dk2>
        <a:srgbClr val="7F7F7F"/>
      </a:dk2>
      <a:lt2>
        <a:srgbClr val="003382"/>
      </a:lt2>
      <a:accent1>
        <a:srgbClr val="3399FF"/>
      </a:accent1>
      <a:accent2>
        <a:srgbClr val="FF9900"/>
      </a:accent2>
      <a:accent3>
        <a:srgbClr val="669900"/>
      </a:accent3>
      <a:accent4>
        <a:srgbClr val="E64B00"/>
      </a:accent4>
      <a:accent5>
        <a:srgbClr val="7F7F7F"/>
      </a:accent5>
      <a:accent6>
        <a:srgbClr val="FF0000"/>
      </a:accent6>
      <a:hlink>
        <a:srgbClr val="669900"/>
      </a:hlink>
      <a:folHlink>
        <a:srgbClr val="E64B00"/>
      </a:folHlink>
    </a:clrScheme>
    <a:fontScheme name="Sidel">
      <a:majorFont>
        <a:latin typeface="Arial"/>
        <a:ea typeface=""/>
        <a:cs typeface=""/>
      </a:majorFont>
      <a:minorFont>
        <a:latin typeface="Arial"/>
        <a:ea typeface=""/>
        <a:cs typeface=""/>
      </a:minorFont>
    </a:fontScheme>
    <a:fmtScheme name="Promenade">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70000"/>
                <a:satMod val="350000"/>
              </a:schemeClr>
            </a:gs>
          </a:gsLst>
          <a:path path="circle">
            <a:fillToRect l="51000" t="-20000" r="200000" b="100000"/>
          </a:path>
        </a:gradFill>
        <a:blipFill>
          <a:blip xmlns:r="http://schemas.openxmlformats.org/officeDocument/2006/relationships" r:embed="rId1">
            <a:duotone>
              <a:schemeClr val="phClr">
                <a:shade val="25000"/>
                <a:satMod val="350000"/>
              </a:schemeClr>
              <a:schemeClr val="phClr">
                <a:tint val="83000"/>
                <a:satMod val="115000"/>
              </a:schemeClr>
            </a:duotone>
          </a:blip>
          <a:tile tx="0" ty="0" sx="120000" sy="120000" flip="xy" algn="t"/>
        </a:blipFill>
      </a:bgFillStyleLst>
    </a:fmtScheme>
  </a:themeElements>
  <a:objectDefaults>
    <a:spDef>
      <a:spPr>
        <a:solidFill>
          <a:schemeClr val="bg2"/>
        </a:solidFill>
        <a:ln>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buClr>
            <a:schemeClr val="accent4"/>
          </a:buClr>
          <a:defRPr sz="1400"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28000" dist="381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Sidel-Template2014_guidelines-v1</Template>
  <TotalTime>0</TotalTime>
  <Words>128</Words>
  <Application>Microsoft Office PowerPoint</Application>
  <PresentationFormat>On-screen Show (4:3)</PresentationFormat>
  <Paragraphs>17</Paragraphs>
  <Slides>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7" baseType="lpstr">
      <vt:lpstr>MS PGothic</vt:lpstr>
      <vt:lpstr>Arial</vt:lpstr>
      <vt:lpstr>Calibri</vt:lpstr>
      <vt:lpstr>Wingdings</vt:lpstr>
      <vt:lpstr>Sidel-PPT-Template2014</vt:lpstr>
      <vt:lpstr>think-cell Folie</vt:lpstr>
      <vt:lpstr>Anticipe la falta de repuestos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2015-06-11T14:41:54Z</dcterms:created>
  <dcterms:modified xsi:type="dcterms:W3CDTF">2016-03-29T11:57:06Z</dcterms:modified>
</cp:coreProperties>
</file>