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439519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2478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40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53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5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74918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14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30443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6117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31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51358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14247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574950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30 July 2014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474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61932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</p:spPr>
        <p:txBody>
          <a:bodyPr/>
          <a:lstStyle/>
          <a:p>
            <a:r>
              <a:rPr lang="en-US" dirty="0" smtClean="0"/>
              <a:t>Stainless </a:t>
            </a:r>
            <a:r>
              <a:rPr lang="en-US" dirty="0"/>
              <a:t>steel for easier maintenance and cleaning</a:t>
            </a:r>
            <a:br>
              <a:rPr lang="en-US" dirty="0"/>
            </a:br>
            <a:endParaRPr lang="en-GB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0" y="1329270"/>
            <a:ext cx="7997825" cy="307777"/>
          </a:xfrm>
        </p:spPr>
        <p:txBody>
          <a:bodyPr vert="horz" lIns="0" tIns="0" rIns="0" bIns="0" rtlCol="0" anchor="b">
            <a:spAutoFit/>
          </a:bodyPr>
          <a:lstStyle/>
          <a:p>
            <a:r>
              <a:rPr lang="en-US" dirty="0" smtClean="0"/>
              <a:t>New ultraclean capper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2425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sz="800" kern="0" dirty="0">
                <a:solidFill>
                  <a:srgbClr val="000000"/>
                </a:solidFill>
              </a:rPr>
              <a:t>Value: </a:t>
            </a:r>
            <a:r>
              <a:rPr sz="800" kern="0" dirty="0" smtClean="0">
                <a:solidFill>
                  <a:srgbClr val="000000"/>
                </a:solidFill>
              </a:rPr>
              <a:t>Product quality</a:t>
            </a:r>
            <a:endParaRPr sz="800" kern="0" dirty="0">
              <a:solidFill>
                <a:srgbClr val="000000"/>
              </a:solidFill>
            </a:endParaRPr>
          </a:p>
          <a:p>
            <a:r>
              <a:rPr sz="800" kern="0" dirty="0">
                <a:solidFill>
                  <a:srgbClr val="000000"/>
                </a:solidFill>
              </a:rPr>
              <a:t>Equipment: </a:t>
            </a:r>
            <a:r>
              <a:rPr sz="800" kern="0" dirty="0" smtClean="0">
                <a:solidFill>
                  <a:srgbClr val="000000"/>
                </a:solidFill>
              </a:rPr>
              <a:t>Standard fillers</a:t>
            </a:r>
            <a:endParaRPr sz="800" kern="0" dirty="0">
              <a:solidFill>
                <a:srgbClr val="000000"/>
              </a:solidFill>
            </a:endParaRPr>
          </a:p>
          <a:p>
            <a:r>
              <a:rPr sz="800" kern="0" dirty="0">
                <a:solidFill>
                  <a:srgbClr val="000000"/>
                </a:solidFill>
              </a:rPr>
              <a:t>Catalogue code: </a:t>
            </a:r>
            <a:r>
              <a:rPr sz="800" kern="0" dirty="0" smtClean="0">
                <a:solidFill>
                  <a:srgbClr val="000000"/>
                </a:solidFill>
              </a:rPr>
              <a:t>HS007</a:t>
            </a:r>
            <a:endParaRPr sz="800" kern="0" dirty="0">
              <a:solidFill>
                <a:srgbClr val="000000"/>
              </a:solidFill>
            </a:endParaRPr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25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347537"/>
              </p:ext>
            </p:extLst>
          </p:nvPr>
        </p:nvGraphicFramePr>
        <p:xfrm>
          <a:off x="651885" y="174307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/>
                <a:gridCol w="244900"/>
                <a:gridCol w="3877200"/>
              </a:tblGrid>
              <a:tr h="360000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VALUE AND BENEFITS</a:t>
                      </a: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  <a:endParaRPr kumimoji="0" lang="en-GB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Stainless-steel components: no rust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New cam improves capping efficiency       spring bottle bearings for improved bottle centering        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Extractors with improved hygiene and reduced foam                      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Anti-vibration column reduces capper vibration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Made in stainless steel and designed for easier cleaning and maintenance.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stainless steel heads with no lubrication. 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Capping zone completely open, facilitating cleaning the die and the head.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Pre-</a:t>
                      </a: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centring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device in the upper part reduces defects from badly positioned caps.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Chute designed to guide the cap to the correct position inside the die.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Centrifugal hopper with feed channels of an open type construction, ensuring simpler cleaning and improved flow of caps. Hopper and channel components made entirely from stainless steel.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Can be supplied with the pick &amp; place transfer system (cap transfer star wheel) or with the free-flow cap feeding system.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12" descr="HS007a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7032"/>
            <a:ext cx="687388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51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5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172</Words>
  <Application>Microsoft Office PowerPoint</Application>
  <PresentationFormat>Affichage à l'écran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15_Sidel Template 2013</vt:lpstr>
      <vt:lpstr>think-cell Folie</vt:lpstr>
      <vt:lpstr>Stainless steel for easier maintenance and cleaning </vt:lpstr>
    </vt:vector>
  </TitlesOfParts>
  <Company>Sidel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Increase lifetime of pressurization valves</dc:title>
  <dc:creator>Gouriou, Lydie</dc:creator>
  <cp:lastModifiedBy>Gouriou, Lydie</cp:lastModifiedBy>
  <cp:revision>3</cp:revision>
  <dcterms:created xsi:type="dcterms:W3CDTF">2014-07-30T12:38:20Z</dcterms:created>
  <dcterms:modified xsi:type="dcterms:W3CDTF">2014-07-30T12:45:27Z</dcterms:modified>
</cp:coreProperties>
</file>