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65892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5236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6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44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10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1500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7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5954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6745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68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43849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79160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68903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30 July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299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73581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/>
          <a:p>
            <a:r>
              <a:rPr lang="en-US" dirty="0" smtClean="0"/>
              <a:t>Increase </a:t>
            </a:r>
            <a:r>
              <a:rPr lang="en-US" dirty="0"/>
              <a:t>production efficiency by eliminating cap blockages </a:t>
            </a:r>
            <a:br>
              <a:rPr lang="en-US" dirty="0"/>
            </a:br>
            <a:r>
              <a:rPr lang="en-US" dirty="0"/>
              <a:t> </a:t>
            </a: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329270"/>
            <a:ext cx="7997825" cy="307777"/>
          </a:xfrm>
        </p:spPr>
        <p:txBody>
          <a:bodyPr vert="horz" lIns="0" tIns="0" rIns="0" bIns="0" rtlCol="0" anchor="b">
            <a:spAutoFit/>
          </a:bodyPr>
          <a:lstStyle/>
          <a:p>
            <a:r>
              <a:rPr lang="en-US" dirty="0" smtClean="0"/>
              <a:t>Double hopper and channel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sz="800" kern="0" dirty="0">
                <a:solidFill>
                  <a:srgbClr val="000000"/>
                </a:solidFill>
              </a:rPr>
              <a:t>Value: </a:t>
            </a:r>
            <a:r>
              <a:rPr sz="800" kern="0" dirty="0" smtClean="0">
                <a:solidFill>
                  <a:srgbClr val="000000"/>
                </a:solidFill>
              </a:rPr>
              <a:t>Efficiency</a:t>
            </a:r>
          </a:p>
          <a:p>
            <a:r>
              <a:rPr sz="800" kern="0" dirty="0" smtClean="0">
                <a:solidFill>
                  <a:srgbClr val="000000"/>
                </a:solidFill>
              </a:rPr>
              <a:t>Equipment</a:t>
            </a:r>
            <a:r>
              <a:rPr sz="800" kern="0" dirty="0">
                <a:solidFill>
                  <a:srgbClr val="000000"/>
                </a:solidFill>
              </a:rPr>
              <a:t>: </a:t>
            </a:r>
            <a:r>
              <a:rPr sz="800" kern="0" dirty="0" smtClean="0">
                <a:solidFill>
                  <a:srgbClr val="000000"/>
                </a:solidFill>
              </a:rPr>
              <a:t>Fillers</a:t>
            </a:r>
            <a:endParaRPr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Catalogue code: </a:t>
            </a:r>
            <a:r>
              <a:rPr sz="800" kern="0" dirty="0" smtClean="0">
                <a:solidFill>
                  <a:srgbClr val="000000"/>
                </a:solidFill>
              </a:rPr>
              <a:t>HS009</a:t>
            </a:r>
            <a:endParaRPr sz="800" kern="0" dirty="0">
              <a:solidFill>
                <a:srgbClr val="000000"/>
              </a:solidFill>
            </a:endParaRP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2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58761"/>
              </p:ext>
            </p:extLst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60000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stoppages through cap blockages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Production efficiency increased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Fewer machine stoppages through cap jams, increasing filler efficiency.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Second feed initiates on stoppage in the primary channel, automatically reactivated once the blockage has been eliminated. 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System consists of:</a:t>
                      </a:r>
                    </a:p>
                    <a:p>
                      <a:pPr marL="533400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55000"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en-US" sz="1100" kern="120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Second hopper</a:t>
                      </a:r>
                    </a:p>
                    <a:p>
                      <a:pPr marL="533400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55000"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en-US" sz="1100" kern="1200" noProof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Second </a:t>
                      </a:r>
                      <a:r>
                        <a:rPr lang="en-US" sz="1100" kern="120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channel</a:t>
                      </a:r>
                    </a:p>
                    <a:p>
                      <a:pPr marL="533400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55000"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en-US" sz="1100" kern="120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Double cap chute</a:t>
                      </a:r>
                    </a:p>
                    <a:p>
                      <a:pPr marL="533400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55000"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en-US" sz="1100" kern="120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Cap divider</a:t>
                      </a:r>
                    </a:p>
                    <a:p>
                      <a:pPr marL="533400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55000"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en-US" sz="1100" kern="120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Software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2016224" cy="156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6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77</Words>
  <Application>Microsoft Office PowerPoint</Application>
  <PresentationFormat>Affichage à l'écran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15_Sidel Template 2013</vt:lpstr>
      <vt:lpstr>think-cell Folie</vt:lpstr>
      <vt:lpstr>Increase production efficiency by eliminating cap blockages   </vt:lpstr>
    </vt:vector>
  </TitlesOfParts>
  <Company>Sidel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 lifetime of pressurization valves</dc:title>
  <dc:creator>Gouriou, Lydie</dc:creator>
  <cp:lastModifiedBy>Gouriou, Lydie</cp:lastModifiedBy>
  <cp:revision>2</cp:revision>
  <dcterms:created xsi:type="dcterms:W3CDTF">2014-07-30T13:03:43Z</dcterms:created>
  <dcterms:modified xsi:type="dcterms:W3CDTF">2014-07-30T13:10:14Z</dcterms:modified>
</cp:coreProperties>
</file>