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4813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91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1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04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1" y="1025527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83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19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4160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35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33021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05762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9" y="6626227"/>
            <a:ext cx="266739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05 August 2014</a:t>
            </a:fld>
            <a:r>
              <a:rPr lang="en-GB" sz="900" smtClean="0">
                <a:solidFill>
                  <a:srgbClr val="7F7F7F"/>
                </a:solidFill>
              </a:rPr>
              <a:t> – Confidential</a:t>
            </a:r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7"/>
            <a:ext cx="5081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en-GB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1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938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fr-FR" dirty="0" smtClean="0"/>
              <a:t>Suppression </a:t>
            </a:r>
            <a:r>
              <a:rPr lang="fr-FR" dirty="0"/>
              <a:t>des bourrages de bouchons et augmentation de l'efficacité de production </a:t>
            </a:r>
            <a:br>
              <a:rPr lang="fr-FR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2" y="1329272"/>
            <a:ext cx="7997825" cy="307777"/>
          </a:xfrm>
        </p:spPr>
        <p:txBody>
          <a:bodyPr vert="horz" lIns="0" tIns="0" rIns="0" bIns="0" rtlCol="0" anchor="b">
            <a:spAutoFit/>
          </a:bodyPr>
          <a:lstStyle/>
          <a:p>
            <a:r>
              <a:rPr lang="en-US" dirty="0" err="1" smtClean="0"/>
              <a:t>Trémie</a:t>
            </a:r>
            <a:r>
              <a:rPr lang="en-US" dirty="0" smtClean="0"/>
              <a:t> </a:t>
            </a:r>
            <a:r>
              <a:rPr lang="en-US" dirty="0"/>
              <a:t>et canal doubles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7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 err="1" smtClean="0">
                <a:solidFill>
                  <a:srgbClr val="000000"/>
                </a:solidFill>
              </a:rPr>
              <a:t>Valeur</a:t>
            </a:r>
            <a:r>
              <a:rPr sz="800" kern="0" dirty="0" smtClean="0">
                <a:solidFill>
                  <a:srgbClr val="000000"/>
                </a:solidFill>
              </a:rPr>
              <a:t>: </a:t>
            </a:r>
            <a:r>
              <a:rPr sz="800" kern="0" dirty="0" err="1" smtClean="0">
                <a:solidFill>
                  <a:srgbClr val="000000"/>
                </a:solidFill>
              </a:rPr>
              <a:t>Rendement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 err="1" smtClean="0">
                <a:solidFill>
                  <a:srgbClr val="000000"/>
                </a:solidFill>
              </a:rPr>
              <a:t>Equipement</a:t>
            </a:r>
            <a:r>
              <a:rPr sz="800" kern="0" dirty="0">
                <a:solidFill>
                  <a:srgbClr val="000000"/>
                </a:solidFill>
              </a:rPr>
              <a:t>: </a:t>
            </a:r>
            <a:r>
              <a:rPr sz="800" kern="0" dirty="0" err="1" smtClean="0">
                <a:solidFill>
                  <a:srgbClr val="000000"/>
                </a:solidFill>
              </a:rPr>
              <a:t>Remplisseuses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 smtClean="0">
                <a:solidFill>
                  <a:srgbClr val="000000"/>
                </a:solidFill>
              </a:rPr>
              <a:t>Code catalogue: </a:t>
            </a:r>
            <a:r>
              <a:rPr sz="800" kern="0" dirty="0">
                <a:solidFill>
                  <a:srgbClr val="000000"/>
                </a:solidFill>
              </a:rPr>
              <a:t>HS009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2" y="12702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25244"/>
              </p:ext>
            </p:extLst>
          </p:nvPr>
        </p:nvGraphicFramePr>
        <p:xfrm>
          <a:off x="651885" y="1743077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VALEUR ET AVANTAGES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Aucun arrêt dû aux bourrages de bouchons.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Meilleure efficacité de la production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alt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Moins d'arrêts machine dus aux bourrages de bouchons : meilleure efficacité de la remplisseuse.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alt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Alimentation relayée en cas d'arrêt dans le canal principal et réactivation automatique après élimination du bourrage.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alt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système comprend :</a:t>
                      </a:r>
                    </a:p>
                    <a:p>
                      <a:pPr marL="5334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55000"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fr-FR" altLang="fr-FR" sz="11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Une seconde trémie</a:t>
                      </a:r>
                    </a:p>
                    <a:p>
                      <a:pPr marL="5334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55000"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fr-FR" altLang="fr-FR" sz="11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 second canal</a:t>
                      </a:r>
                    </a:p>
                    <a:p>
                      <a:pPr marL="5334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55000"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fr-FR" altLang="fr-FR" sz="11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Une double goulotte bouchons</a:t>
                      </a:r>
                    </a:p>
                    <a:p>
                      <a:pPr marL="5334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55000"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fr-FR" altLang="fr-FR" sz="11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 répartiteur de bouchons</a:t>
                      </a:r>
                    </a:p>
                    <a:p>
                      <a:pPr marL="5334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55000"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fr-FR" altLang="fr-FR" sz="1100" kern="1200" noProof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Un logiciel</a:t>
                      </a:r>
                    </a:p>
                    <a:p>
                      <a:pPr marL="533400" marR="0" lvl="1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55000"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endParaRPr lang="en-US" sz="1100" kern="1200" noProof="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6"/>
            <a:ext cx="2016224" cy="156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66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Affichage à l'écran (4:3)</PresentationFormat>
  <Paragraphs>17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15_Sidel Template 2013</vt:lpstr>
      <vt:lpstr>think-cell Folie</vt:lpstr>
      <vt:lpstr>Suppression des bourrages de bouchons et augmentation de l'efficacité de production    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production efficiency by eliminating cap blockages   </dc:title>
  <dc:creator>De Chanteloup, Barbara</dc:creator>
  <cp:lastModifiedBy>De Chanteloup, Barbara</cp:lastModifiedBy>
  <cp:revision>2</cp:revision>
  <dcterms:created xsi:type="dcterms:W3CDTF">2014-08-05T09:35:42Z</dcterms:created>
  <dcterms:modified xsi:type="dcterms:W3CDTF">2014-08-05T09:45:12Z</dcterms:modified>
</cp:coreProperties>
</file>