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50702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358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15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20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40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30816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7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63701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fr-FR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</p:spTree>
    <p:extLst>
      <p:ext uri="{BB962C8B-B14F-4D97-AF65-F5344CB8AC3E}">
        <p14:creationId xmlns:p14="http://schemas.microsoft.com/office/powerpoint/2010/main" val="33702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10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51892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fr-FR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</p:spTree>
    <p:extLst>
      <p:ext uri="{BB962C8B-B14F-4D97-AF65-F5344CB8AC3E}">
        <p14:creationId xmlns:p14="http://schemas.microsoft.com/office/powerpoint/2010/main" val="34043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6973069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360" imgH="360" progId="">
                  <p:embed/>
                </p:oleObj>
              </mc:Choice>
              <mc:Fallback>
                <p:oleObj name="think-cell Folie" r:id="rId1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err="1" smtClean="0">
                <a:solidFill>
                  <a:srgbClr val="7F7F7F"/>
                </a:solidFill>
              </a:rPr>
              <a:t>Modèle</a:t>
            </a:r>
            <a:r>
              <a:rPr lang="en-GB" dirty="0" smtClean="0">
                <a:solidFill>
                  <a:srgbClr val="7F7F7F"/>
                </a:solidFill>
              </a:rPr>
              <a:t> </a:t>
            </a:r>
            <a:r>
              <a:rPr lang="en-GB" dirty="0" err="1" smtClean="0">
                <a:solidFill>
                  <a:srgbClr val="7F7F7F"/>
                </a:solidFill>
              </a:rPr>
              <a:t>Sidel</a:t>
            </a:r>
            <a:r>
              <a:rPr lang="en-GB" dirty="0" smtClean="0">
                <a:solidFill>
                  <a:srgbClr val="7F7F7F"/>
                </a:solidFill>
              </a:rPr>
              <a:t> 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06 August 2014</a:t>
            </a:fld>
            <a:r>
              <a:rPr lang="en-GB" dirty="0" smtClean="0">
                <a:solidFill>
                  <a:srgbClr val="7F7F7F"/>
                </a:solidFill>
              </a:rPr>
              <a:t> – </a:t>
            </a:r>
            <a:r>
              <a:rPr lang="en-GB" dirty="0" err="1" smtClean="0">
                <a:solidFill>
                  <a:srgbClr val="7F7F7F"/>
                </a:solidFill>
              </a:rPr>
              <a:t>Confidentiel</a:t>
            </a:r>
            <a:endParaRPr lang="fr-FR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fr-FR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801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40190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/>
          <a:p>
            <a:r>
              <a:rPr lang="fr-FR" dirty="0" smtClean="0"/>
              <a:t>Productivité </a:t>
            </a:r>
            <a:r>
              <a:rPr lang="fr-FR" dirty="0"/>
              <a:t>accrue de 5% pour bouteilles de 2 litres </a:t>
            </a:r>
            <a:br>
              <a:rPr lang="fr-FR" dirty="0"/>
            </a:br>
            <a:endParaRPr lang="fr-FR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329270"/>
            <a:ext cx="7997825" cy="307777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fr-FR" dirty="0" smtClean="0"/>
              <a:t>Composant </a:t>
            </a:r>
            <a:r>
              <a:rPr lang="fr-FR" dirty="0"/>
              <a:t>interne pour vanne de remplissage très haut débit</a:t>
            </a:r>
            <a:endParaRPr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>
                <a:solidFill>
                  <a:srgbClr val="000000"/>
                </a:solidFill>
              </a:rPr>
              <a:t>Valeur</a:t>
            </a:r>
            <a:r>
              <a:rPr sz="800" kern="0" dirty="0">
                <a:solidFill>
                  <a:srgbClr val="000000"/>
                </a:solidFill>
              </a:rPr>
              <a:t> : </a:t>
            </a:r>
            <a:r>
              <a:rPr sz="800" kern="0" dirty="0" err="1">
                <a:solidFill>
                  <a:srgbClr val="000000"/>
                </a:solidFill>
              </a:rPr>
              <a:t>R</a:t>
            </a:r>
            <a:r>
              <a:rPr sz="800" kern="0" dirty="0" err="1" smtClean="0">
                <a:solidFill>
                  <a:srgbClr val="000000"/>
                </a:solidFill>
              </a:rPr>
              <a:t>endement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Équipements</a:t>
            </a:r>
            <a:r>
              <a:rPr sz="800" kern="0" dirty="0">
                <a:solidFill>
                  <a:srgbClr val="000000"/>
                </a:solidFill>
              </a:rPr>
              <a:t> : </a:t>
            </a:r>
            <a:r>
              <a:rPr sz="800" kern="0" dirty="0" err="1" smtClean="0">
                <a:solidFill>
                  <a:srgbClr val="000000"/>
                </a:solidFill>
              </a:rPr>
              <a:t>remplisseuses</a:t>
            </a:r>
            <a:r>
              <a:rPr sz="800" kern="0" dirty="0" smtClean="0">
                <a:solidFill>
                  <a:srgbClr val="000000"/>
                </a:solidFill>
              </a:rPr>
              <a:t> </a:t>
            </a:r>
            <a:endParaRPr lang="fr-FR"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Code catalogue : </a:t>
            </a:r>
            <a:r>
              <a:rPr sz="800" kern="0" dirty="0" smtClean="0">
                <a:solidFill>
                  <a:srgbClr val="000000"/>
                </a:solidFill>
              </a:rPr>
              <a:t>HS018</a:t>
            </a:r>
            <a:endParaRPr sz="800" kern="0" dirty="0">
              <a:solidFill>
                <a:srgbClr val="000000"/>
              </a:solidFill>
            </a:endParaRP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2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52058"/>
              </p:ext>
            </p:extLst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VALEUR ET AVANTAGES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  <a:endParaRPr kumimoji="0" lang="fr-FR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Remplissage plus rapide.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Productivité accrue de 5% pour bouteilles de 2 litres.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Composant interne avec retour d'air 7 mm sur les remplisseuses pour bouteilles de 1 litre et plus.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Cadence 5% supérieure à celle des vannes haut débit.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Configuration interne avec meilleur retour d'air et élimination de l'effet siphon.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Pièces concernées :</a:t>
                      </a:r>
                    </a:p>
                    <a:p>
                      <a:pPr marL="54292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>
                          <a:tab pos="541338" algn="l"/>
                        </a:tabLst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Composant interne</a:t>
                      </a:r>
                    </a:p>
                    <a:p>
                      <a:pPr marL="54292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>
                          <a:tab pos="541338" algn="l"/>
                        </a:tabLst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Vanne de mise en pression</a:t>
                      </a:r>
                    </a:p>
                    <a:p>
                      <a:pPr marL="54292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>
                          <a:tab pos="541338" algn="l"/>
                        </a:tabLst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Support vanne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2732771" cy="195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45</Words>
  <Application>Microsoft Office PowerPoint</Application>
  <PresentationFormat>Affichage à l'écran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Sidel Template 2013</vt:lpstr>
      <vt:lpstr>think-cell Folie</vt:lpstr>
      <vt:lpstr>Productivité accrue de 5% pour bouteilles de 2 litres  </vt:lpstr>
    </vt:vector>
  </TitlesOfParts>
  <Company>Sidel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Augmentez la durée de vie des vannes de pressurisation</dc:title>
  <dc:creator>Gouriou, Lydie</dc:creator>
  <cp:lastModifiedBy>Gouriou, Lydie</cp:lastModifiedBy>
  <cp:revision>2</cp:revision>
  <dcterms:created xsi:type="dcterms:W3CDTF">2014-08-06T12:54:47Z</dcterms:created>
  <dcterms:modified xsi:type="dcterms:W3CDTF">2014-08-06T13:00:27Z</dcterms:modified>
</cp:coreProperties>
</file>