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42037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620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1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6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02071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8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56437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42502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55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57838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16115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28523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err="1" smtClean="0">
                <a:solidFill>
                  <a:srgbClr val="7F7F7F"/>
                </a:solidFill>
              </a:rPr>
              <a:t>Modèle</a:t>
            </a:r>
            <a:r>
              <a:rPr lang="en-GB" dirty="0" smtClean="0">
                <a:solidFill>
                  <a:srgbClr val="7F7F7F"/>
                </a:solidFill>
              </a:rPr>
              <a:t> </a:t>
            </a:r>
            <a:r>
              <a:rPr lang="en-GB" dirty="0" err="1" smtClean="0">
                <a:solidFill>
                  <a:srgbClr val="7F7F7F"/>
                </a:solidFill>
              </a:rPr>
              <a:t>Sidel</a:t>
            </a:r>
            <a:r>
              <a:rPr lang="en-GB" dirty="0" smtClean="0">
                <a:solidFill>
                  <a:srgbClr val="7F7F7F"/>
                </a:solidFill>
              </a:rPr>
              <a:t> 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06 August 2014</a:t>
            </a:fld>
            <a:r>
              <a:rPr lang="en-GB" dirty="0" smtClean="0">
                <a:solidFill>
                  <a:srgbClr val="7F7F7F"/>
                </a:solidFill>
              </a:rPr>
              <a:t> – </a:t>
            </a:r>
            <a:r>
              <a:rPr lang="en-GB" dirty="0" err="1" smtClean="0">
                <a:solidFill>
                  <a:srgbClr val="7F7F7F"/>
                </a:solidFill>
              </a:rPr>
              <a:t>Confidentiel</a:t>
            </a:r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25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43557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lang="fr-FR" dirty="0" smtClean="0"/>
              <a:t>Augmentez </a:t>
            </a:r>
            <a:r>
              <a:rPr lang="fr-FR" dirty="0"/>
              <a:t>la durée de vie et </a:t>
            </a:r>
            <a:r>
              <a:rPr lang="fr-FR" dirty="0" smtClean="0"/>
              <a:t>diminuez </a:t>
            </a:r>
            <a:r>
              <a:rPr lang="fr-FR" dirty="0"/>
              <a:t>le poids de vos préformes</a:t>
            </a:r>
            <a:br>
              <a:rPr lang="fr-FR" dirty="0"/>
            </a:br>
            <a:endParaRPr lang="fr-FR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609055"/>
            <a:ext cx="7997825" cy="307777"/>
          </a:xfrm>
        </p:spPr>
        <p:txBody>
          <a:bodyPr vert="horz" lIns="0" tIns="0" rIns="0" bIns="0" rtlCol="0" anchor="b">
            <a:spAutoFit/>
          </a:bodyPr>
          <a:lstStyle/>
          <a:p>
            <a:r>
              <a:rPr lang="fr-FR" dirty="0" smtClean="0"/>
              <a:t>Kit </a:t>
            </a:r>
            <a:r>
              <a:rPr lang="fr-FR" dirty="0"/>
              <a:t>d’injection d’azote (N2)</a:t>
            </a:r>
            <a:endParaRPr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05264"/>
            <a:ext cx="7972425" cy="541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Valeur</a:t>
            </a:r>
            <a:r>
              <a:rPr sz="800" kern="0" dirty="0">
                <a:solidFill>
                  <a:srgbClr val="000000"/>
                </a:solidFill>
              </a:rPr>
              <a:t> : </a:t>
            </a:r>
            <a:r>
              <a:rPr sz="800" kern="0" dirty="0" err="1" smtClean="0">
                <a:solidFill>
                  <a:srgbClr val="000000"/>
                </a:solidFill>
              </a:rPr>
              <a:t>rendement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 smtClean="0">
                <a:solidFill>
                  <a:srgbClr val="000000"/>
                </a:solidFill>
              </a:rPr>
              <a:t> </a:t>
            </a:r>
            <a:r>
              <a:rPr sz="800" kern="0" dirty="0" err="1" smtClean="0">
                <a:solidFill>
                  <a:srgbClr val="000000"/>
                </a:solidFill>
              </a:rPr>
              <a:t>Équipements</a:t>
            </a:r>
            <a:r>
              <a:rPr sz="800" kern="0" dirty="0">
                <a:solidFill>
                  <a:srgbClr val="000000"/>
                </a:solidFill>
              </a:rPr>
              <a:t> : </a:t>
            </a:r>
            <a:r>
              <a:rPr sz="800" kern="0" dirty="0" err="1" smtClean="0">
                <a:solidFill>
                  <a:srgbClr val="000000"/>
                </a:solidFill>
              </a:rPr>
              <a:t>remplisseuses</a:t>
            </a:r>
            <a:r>
              <a:rPr sz="800" kern="0" dirty="0" smtClean="0">
                <a:solidFill>
                  <a:srgbClr val="000000"/>
                </a:solidFill>
              </a:rPr>
              <a:t>  </a:t>
            </a:r>
            <a:r>
              <a:rPr lang="fr-FR" sz="800" kern="0" dirty="0" smtClean="0">
                <a:solidFill>
                  <a:srgbClr val="000000"/>
                </a:solidFill>
              </a:rPr>
              <a:t>Eurostar </a:t>
            </a:r>
            <a:r>
              <a:rPr lang="fr-FR" sz="800" kern="0" dirty="0">
                <a:solidFill>
                  <a:srgbClr val="000000"/>
                </a:solidFill>
              </a:rPr>
              <a:t>RAA pour PET- Eurotronica FM-C RVE – Eurostar HS REP - </a:t>
            </a:r>
            <a:r>
              <a:rPr lang="fr-FR" sz="800" kern="0" dirty="0" err="1">
                <a:solidFill>
                  <a:srgbClr val="000000"/>
                </a:solidFill>
              </a:rPr>
              <a:t>Starlight</a:t>
            </a:r>
            <a:r>
              <a:rPr lang="fr-FR" sz="800" kern="0" dirty="0">
                <a:solidFill>
                  <a:srgbClr val="000000"/>
                </a:solidFill>
              </a:rPr>
              <a:t> RBC - </a:t>
            </a:r>
            <a:r>
              <a:rPr lang="fr-FR" sz="800" kern="0" dirty="0" err="1">
                <a:solidFill>
                  <a:srgbClr val="000000"/>
                </a:solidFill>
              </a:rPr>
              <a:t>Stilljet</a:t>
            </a:r>
            <a:r>
              <a:rPr lang="fr-FR" sz="800" kern="0" dirty="0">
                <a:solidFill>
                  <a:srgbClr val="000000"/>
                </a:solidFill>
              </a:rPr>
              <a:t> RJT - Eurostar PN RVT – PRT - Starcans HS RSC - </a:t>
            </a:r>
            <a:r>
              <a:rPr lang="fr-FR" sz="800" kern="0" dirty="0" err="1">
                <a:solidFill>
                  <a:srgbClr val="000000"/>
                </a:solidFill>
              </a:rPr>
              <a:t>Bluestar</a:t>
            </a:r>
            <a:r>
              <a:rPr lang="fr-FR" sz="800" kern="0" dirty="0">
                <a:solidFill>
                  <a:srgbClr val="000000"/>
                </a:solidFill>
              </a:rPr>
              <a:t> RBS - Selecta C RFD - Eurotronica FM- S RFI - Europa WM - </a:t>
            </a:r>
            <a:r>
              <a:rPr lang="fr-FR" sz="800" kern="0" dirty="0" smtClean="0">
                <a:solidFill>
                  <a:srgbClr val="000000"/>
                </a:solidFill>
              </a:rPr>
              <a:t>RFE</a:t>
            </a:r>
            <a:endParaRPr lang="fr-FR"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Code catalogue : </a:t>
            </a:r>
            <a:r>
              <a:rPr sz="800" kern="0" dirty="0" smtClean="0">
                <a:solidFill>
                  <a:srgbClr val="000000"/>
                </a:solidFill>
              </a:rPr>
              <a:t>HS035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99895"/>
              </p:ext>
            </p:extLst>
          </p:nvPr>
        </p:nvGraphicFramePr>
        <p:xfrm>
          <a:off x="651885" y="1997456"/>
          <a:ext cx="7997390" cy="3735800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6045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VALEUR ET AVANTAGES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fr-FR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347960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Distribution précise de l'azote liquide à basse pression sur les lignes d’emballage à la cadence la plus élevée.</a:t>
                      </a:r>
                    </a:p>
                    <a:p>
                      <a:pPr marL="723900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Vanne de dosage d'azote liquide à grande vitesse avec la consommation d'azote liquide la plus basse</a:t>
                      </a:r>
                    </a:p>
                    <a:p>
                      <a:pPr marL="723900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Isolation sous vide à haute efficacité</a:t>
                      </a:r>
                    </a:p>
                    <a:p>
                      <a:pPr marL="723900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Compensation de dose permettant des réglages précis de la quantité de dose et du temps pendant le fonctionnement</a:t>
                      </a:r>
                    </a:p>
                    <a:p>
                      <a:pPr marL="723900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Contrôles PLC avec panneau à écran tactile pour faciliter l'utilisation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Dosage précis de l'azote liquide à toutes les cadences de ligne.</a:t>
                      </a:r>
                    </a:p>
                    <a:p>
                      <a:pPr marL="723900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Pression constante dans chaque conteneur</a:t>
                      </a:r>
                    </a:p>
                    <a:p>
                      <a:pPr marL="723900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Niveaux d'oxygène considérablement réduits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Une goutte d'azote liquide réglée à un temps précis est injectée dans l'espace restant au-dessus de la boisson après remplissage dans une bouteille/canette et avant de sceller/boucher. L'azote liquide froid (-196°C) se transforme en azote gazeux à température ambiante et se dilate rapidement. Comme la bouteille est bouchée à un certain moment après le dosage, ce processus crée une pression interne définie dans la bouteille/boîte.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Le système </a:t>
                      </a:r>
                      <a:r>
                        <a:rPr kumimoji="0" lang="fr-F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Nitrodose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a été développé pour répondre à ces exigences et réduire les coûts en même temps en fournissant une charge précise d'azote liquide.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0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210</Words>
  <Application>Microsoft Office PowerPoint</Application>
  <PresentationFormat>Affichage à l'écran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Sidel Template 2013</vt:lpstr>
      <vt:lpstr>think-cell Folie</vt:lpstr>
      <vt:lpstr>Augmentez la durée de vie et diminuez le poids de vos préformes </vt:lpstr>
    </vt:vector>
  </TitlesOfParts>
  <Company>Sidel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Augmentez la durée de vie des vannes de pressurisation</dc:title>
  <dc:creator>Gouriou, Lydie</dc:creator>
  <cp:lastModifiedBy>Gouriou, Lydie</cp:lastModifiedBy>
  <cp:revision>2</cp:revision>
  <dcterms:created xsi:type="dcterms:W3CDTF">2014-08-06T13:42:03Z</dcterms:created>
  <dcterms:modified xsi:type="dcterms:W3CDTF">2014-08-06T13:47:15Z</dcterms:modified>
</cp:coreProperties>
</file>