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02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5" y="5981704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2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9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4165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47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2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48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2" y="1025529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38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2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9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2" y="6381754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5" y="6526217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01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5" y="5981704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2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8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2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752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1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5" y="5981704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2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8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2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1412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2" y="6381754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5" y="6526217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40" y="6626229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07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9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2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14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2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fr-FR" dirty="0" smtClean="0"/>
              <a:t>Une </a:t>
            </a:r>
            <a:r>
              <a:rPr lang="fr-FR" dirty="0"/>
              <a:t>solution innovante sans huile pour Starcans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4" y="1329274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fr-FR" dirty="0" smtClean="0"/>
              <a:t>Chariot </a:t>
            </a:r>
            <a:r>
              <a:rPr lang="fr-FR" dirty="0"/>
              <a:t>supérieur Starcans - Actionnement sans air lubrifié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9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 err="1">
                <a:solidFill>
                  <a:srgbClr val="000000"/>
                </a:solidFill>
              </a:rPr>
              <a:t>Valeur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 err="1">
                <a:solidFill>
                  <a:srgbClr val="000000"/>
                </a:solidFill>
              </a:rPr>
              <a:t>Rendement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 err="1">
                <a:solidFill>
                  <a:srgbClr val="000000"/>
                </a:solidFill>
              </a:rPr>
              <a:t>Equipement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 err="1">
                <a:solidFill>
                  <a:srgbClr val="000000"/>
                </a:solidFill>
              </a:rPr>
              <a:t>Remplisseuses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Code catalogue: </a:t>
            </a:r>
            <a:r>
              <a:rPr sz="800" kern="0" dirty="0" smtClean="0">
                <a:solidFill>
                  <a:srgbClr val="000000"/>
                </a:solidFill>
              </a:rPr>
              <a:t>HS045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4" y="12704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26471"/>
              </p:ext>
            </p:extLst>
          </p:nvPr>
        </p:nvGraphicFramePr>
        <p:xfrm>
          <a:off x="651885" y="1743079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VALEUR ET AVANTAGES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Hygiène renforcée : « Une solution sans huile »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Maintenance simplifiée : Le système d'air comprimé est supprimé : maintenance désormais non requise (nettoyage et remplacement des filtres, joints, etc.).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Périodicité d'entretien élargie dans des conditions standard de maintenance de la machine : toutes les 4 000 heures au lieu de 2 500/3 000 heures.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1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solution consiste à remplacer le système d'air comprimé par un système mécanique à ressort.</a:t>
                      </a:r>
                    </a:p>
                    <a:p>
                      <a:pPr marL="182563" marR="0" lvl="1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chariot de la vanne est modifié par suppression de tous les joints de la tige coulissante et insertion de la nouvelle tige et du ressort d‘actionnement.</a:t>
                      </a:r>
                    </a:p>
                    <a:p>
                      <a:pPr marL="171450" marR="0" lvl="1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200" b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système de transfert d'huile vers le carrousel de remplissage n'est plus nécessaire et remplacé par une solution sans huile plus hygiénique, plus économique et d'entretien plus simple.</a:t>
                      </a:r>
                    </a:p>
                    <a:p>
                      <a:pPr marL="17145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7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100" kern="1200" noProof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382" y="4096087"/>
            <a:ext cx="615749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15_Sidel Template 2013</vt:lpstr>
      <vt:lpstr>think-cell Folie</vt:lpstr>
      <vt:lpstr>Une solution innovante sans huile pour Starcans   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Suppression des bourrages de bouchons et augmentation de l'efficacité de production    </dc:title>
  <dc:creator>De Chanteloup, Barbara</dc:creator>
  <cp:lastModifiedBy>De Chanteloup, Barbara</cp:lastModifiedBy>
  <cp:revision>3</cp:revision>
  <dcterms:created xsi:type="dcterms:W3CDTF">2014-08-07T07:19:36Z</dcterms:created>
  <dcterms:modified xsi:type="dcterms:W3CDTF">2014-08-07T07:25:55Z</dcterms:modified>
</cp:coreProperties>
</file>